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</p:sldIdLst>
  <p:sldSz cx="7772400" cy="100584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ssets UI" id="{009D7B5A-9BF2-4B2E-B727-8EF4663B759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Organizaing Assets" id="{A317168E-5272-4646-84A9-0ECB81A7ACE7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Assets Metadata" id="{5C68CD34-A3D1-4F70-A4DA-3F571903BBB2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Managing assets" id="{DD66B7FE-A629-4C69-AECE-02555976E312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Search Assets" id="{E382F292-2EC2-47C1-8A61-4F75C71AB443}">
          <p14:sldIdLst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Review and Workflow task" id="{E777F296-519D-42DC-BDFB-ABBBD690D7FC}">
          <p14:sldIdLst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Managing Projects" id="{7E518D49-AD4B-4DCA-910B-0F5500BC4FB6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Working with Creative tools" id="{3FB4F3AA-666C-4295-912B-8031B8EA654B}">
          <p14:sldIdLst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Dynamic Media" id="{97691A8A-288B-4D6E-A807-C23B3E0C1E75}">
          <p14:sldIdLst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2244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6"/>
            <a:ext cx="6995160" cy="16093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377638" y="9689241"/>
            <a:ext cx="341629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image" Target="../media/image359.png"/><Relationship Id="rId18" Type="http://schemas.openxmlformats.org/officeDocument/2006/relationships/image" Target="../media/image364.jpg"/><Relationship Id="rId3" Type="http://schemas.openxmlformats.org/officeDocument/2006/relationships/image" Target="../media/image349.jpg"/><Relationship Id="rId7" Type="http://schemas.openxmlformats.org/officeDocument/2006/relationships/image" Target="../media/image353.png"/><Relationship Id="rId12" Type="http://schemas.openxmlformats.org/officeDocument/2006/relationships/image" Target="../media/image358.jpg"/><Relationship Id="rId17" Type="http://schemas.openxmlformats.org/officeDocument/2006/relationships/image" Target="../media/image363.jpg"/><Relationship Id="rId2" Type="http://schemas.openxmlformats.org/officeDocument/2006/relationships/image" Target="../media/image2.png"/><Relationship Id="rId16" Type="http://schemas.openxmlformats.org/officeDocument/2006/relationships/image" Target="../media/image36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2.png"/><Relationship Id="rId11" Type="http://schemas.openxmlformats.org/officeDocument/2006/relationships/image" Target="../media/image357.jpg"/><Relationship Id="rId5" Type="http://schemas.openxmlformats.org/officeDocument/2006/relationships/image" Target="../media/image351.png"/><Relationship Id="rId15" Type="http://schemas.openxmlformats.org/officeDocument/2006/relationships/image" Target="../media/image361.jpg"/><Relationship Id="rId10" Type="http://schemas.openxmlformats.org/officeDocument/2006/relationships/image" Target="../media/image356.jpg"/><Relationship Id="rId19" Type="http://schemas.openxmlformats.org/officeDocument/2006/relationships/image" Target="../media/image365.jpg"/><Relationship Id="rId4" Type="http://schemas.openxmlformats.org/officeDocument/2006/relationships/image" Target="../media/image350.png"/><Relationship Id="rId9" Type="http://schemas.openxmlformats.org/officeDocument/2006/relationships/image" Target="../media/image355.jpg"/><Relationship Id="rId14" Type="http://schemas.openxmlformats.org/officeDocument/2006/relationships/image" Target="../media/image360.jp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67.jpg"/><Relationship Id="rId7" Type="http://schemas.openxmlformats.org/officeDocument/2006/relationships/image" Target="../media/image370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2.png"/><Relationship Id="rId9" Type="http://schemas.openxmlformats.org/officeDocument/2006/relationships/image" Target="../media/image105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jp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68.jpg"/><Relationship Id="rId7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jp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7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jpg"/><Relationship Id="rId5" Type="http://schemas.openxmlformats.org/officeDocument/2006/relationships/image" Target="../media/image93.png"/><Relationship Id="rId4" Type="http://schemas.openxmlformats.org/officeDocument/2006/relationships/image" Target="../media/image9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7" Type="http://schemas.openxmlformats.org/officeDocument/2006/relationships/image" Target="../media/image8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jp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7" Type="http://schemas.openxmlformats.org/officeDocument/2006/relationships/image" Target="../media/image10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jpg"/><Relationship Id="rId5" Type="http://schemas.openxmlformats.org/officeDocument/2006/relationships/image" Target="../media/image100.jp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jpg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8.jpg"/><Relationship Id="rId4" Type="http://schemas.openxmlformats.org/officeDocument/2006/relationships/image" Target="../media/image106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jpg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6.jpg"/><Relationship Id="rId4" Type="http://schemas.openxmlformats.org/officeDocument/2006/relationships/image" Target="../media/image12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7.jp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7" Type="http://schemas.openxmlformats.org/officeDocument/2006/relationships/image" Target="../media/image8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jpg"/><Relationship Id="rId5" Type="http://schemas.openxmlformats.org/officeDocument/2006/relationships/image" Target="../media/image130.jpg"/><Relationship Id="rId4" Type="http://schemas.openxmlformats.org/officeDocument/2006/relationships/image" Target="../media/image12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3.jpg"/><Relationship Id="rId4" Type="http://schemas.openxmlformats.org/officeDocument/2006/relationships/image" Target="../media/image13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5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6.jp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9.png"/><Relationship Id="rId4" Type="http://schemas.openxmlformats.org/officeDocument/2006/relationships/image" Target="../media/image13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2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jpg"/><Relationship Id="rId9" Type="http://schemas.openxmlformats.org/officeDocument/2006/relationships/image" Target="../media/image1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g"/><Relationship Id="rId3" Type="http://schemas.openxmlformats.org/officeDocument/2006/relationships/image" Target="../media/image155.jpg"/><Relationship Id="rId7" Type="http://schemas.openxmlformats.org/officeDocument/2006/relationships/image" Target="../media/image15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jpg"/><Relationship Id="rId5" Type="http://schemas.openxmlformats.org/officeDocument/2006/relationships/image" Target="../media/image157.jpg"/><Relationship Id="rId4" Type="http://schemas.openxmlformats.org/officeDocument/2006/relationships/image" Target="../media/image15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9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8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7" Type="http://schemas.openxmlformats.org/officeDocument/2006/relationships/image" Target="../media/image17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0.jpg"/><Relationship Id="rId5" Type="http://schemas.openxmlformats.org/officeDocument/2006/relationships/image" Target="../media/image169.jp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9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jpg"/><Relationship Id="rId5" Type="http://schemas.openxmlformats.org/officeDocument/2006/relationships/image" Target="../media/image123.png"/><Relationship Id="rId4" Type="http://schemas.openxmlformats.org/officeDocument/2006/relationships/image" Target="../media/image17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8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image" Target="../media/image9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4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5.jp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jpg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6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7" Type="http://schemas.openxmlformats.org/officeDocument/2006/relationships/image" Target="../media/image9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2.jpg"/><Relationship Id="rId4" Type="http://schemas.openxmlformats.org/officeDocument/2006/relationships/image" Target="../media/image191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6.jpg"/><Relationship Id="rId5" Type="http://schemas.openxmlformats.org/officeDocument/2006/relationships/image" Target="../media/image195.jpg"/><Relationship Id="rId4" Type="http://schemas.openxmlformats.org/officeDocument/2006/relationships/image" Target="../media/image19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7.jp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5" Type="http://schemas.openxmlformats.org/officeDocument/2006/relationships/image" Target="../media/image21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jpg"/><Relationship Id="rId4" Type="http://schemas.openxmlformats.org/officeDocument/2006/relationships/image" Target="../media/image12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jpg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.png"/><Relationship Id="rId7" Type="http://schemas.openxmlformats.org/officeDocument/2006/relationships/image" Target="../media/image2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4.jpg"/><Relationship Id="rId5" Type="http://schemas.openxmlformats.org/officeDocument/2006/relationships/image" Target="../media/image213.jp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9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jpg"/><Relationship Id="rId13" Type="http://schemas.openxmlformats.org/officeDocument/2006/relationships/image" Target="../media/image231.png"/><Relationship Id="rId3" Type="http://schemas.openxmlformats.org/officeDocument/2006/relationships/image" Target="../media/image221.jpg"/><Relationship Id="rId7" Type="http://schemas.openxmlformats.org/officeDocument/2006/relationships/image" Target="../media/image225.jpg"/><Relationship Id="rId12" Type="http://schemas.openxmlformats.org/officeDocument/2006/relationships/image" Target="../media/image2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4.png"/><Relationship Id="rId11" Type="http://schemas.openxmlformats.org/officeDocument/2006/relationships/image" Target="../media/image229.jpg"/><Relationship Id="rId5" Type="http://schemas.openxmlformats.org/officeDocument/2006/relationships/image" Target="../media/image223.jpg"/><Relationship Id="rId10" Type="http://schemas.openxmlformats.org/officeDocument/2006/relationships/image" Target="../media/image228.jpg"/><Relationship Id="rId4" Type="http://schemas.openxmlformats.org/officeDocument/2006/relationships/image" Target="../media/image222.jpg"/><Relationship Id="rId9" Type="http://schemas.openxmlformats.org/officeDocument/2006/relationships/image" Target="../media/image227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5.jp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6.jpg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jpg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4.jpg"/><Relationship Id="rId5" Type="http://schemas.openxmlformats.org/officeDocument/2006/relationships/image" Target="../media/image253.png"/><Relationship Id="rId4" Type="http://schemas.openxmlformats.org/officeDocument/2006/relationships/image" Target="../media/image252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256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jpg"/><Relationship Id="rId4" Type="http://schemas.openxmlformats.org/officeDocument/2006/relationships/image" Target="../media/image9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jpg"/><Relationship Id="rId3" Type="http://schemas.openxmlformats.org/officeDocument/2006/relationships/image" Target="../media/image261.jpg"/><Relationship Id="rId7" Type="http://schemas.openxmlformats.org/officeDocument/2006/relationships/image" Target="../media/image26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4.jpg"/><Relationship Id="rId5" Type="http://schemas.openxmlformats.org/officeDocument/2006/relationships/image" Target="../media/image263.jpg"/><Relationship Id="rId4" Type="http://schemas.openxmlformats.org/officeDocument/2006/relationships/image" Target="../media/image26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7" Type="http://schemas.openxmlformats.org/officeDocument/2006/relationships/image" Target="../media/image27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0.jpg"/><Relationship Id="rId5" Type="http://schemas.openxmlformats.org/officeDocument/2006/relationships/image" Target="../media/image269.jpg"/><Relationship Id="rId4" Type="http://schemas.openxmlformats.org/officeDocument/2006/relationships/image" Target="../media/image268.jp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3" Type="http://schemas.openxmlformats.org/officeDocument/2006/relationships/image" Target="../media/image87.jp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jpg"/><Relationship Id="rId10" Type="http://schemas.openxmlformats.org/officeDocument/2006/relationships/image" Target="../media/image277.png"/><Relationship Id="rId4" Type="http://schemas.openxmlformats.org/officeDocument/2006/relationships/image" Target="../media/image2.png"/><Relationship Id="rId9" Type="http://schemas.openxmlformats.org/officeDocument/2006/relationships/image" Target="../media/image276.png"/><Relationship Id="rId14" Type="http://schemas.openxmlformats.org/officeDocument/2006/relationships/image" Target="../media/image28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jpg"/><Relationship Id="rId13" Type="http://schemas.openxmlformats.org/officeDocument/2006/relationships/image" Target="../media/image292.jpg"/><Relationship Id="rId3" Type="http://schemas.openxmlformats.org/officeDocument/2006/relationships/image" Target="../media/image282.jpg"/><Relationship Id="rId7" Type="http://schemas.openxmlformats.org/officeDocument/2006/relationships/image" Target="../media/image286.jpg"/><Relationship Id="rId12" Type="http://schemas.openxmlformats.org/officeDocument/2006/relationships/image" Target="../media/image29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5.jpg"/><Relationship Id="rId11" Type="http://schemas.openxmlformats.org/officeDocument/2006/relationships/image" Target="../media/image290.jpg"/><Relationship Id="rId5" Type="http://schemas.openxmlformats.org/officeDocument/2006/relationships/image" Target="../media/image284.jpg"/><Relationship Id="rId10" Type="http://schemas.openxmlformats.org/officeDocument/2006/relationships/image" Target="../media/image289.jpg"/><Relationship Id="rId4" Type="http://schemas.openxmlformats.org/officeDocument/2006/relationships/image" Target="../media/image283.jpg"/><Relationship Id="rId9" Type="http://schemas.openxmlformats.org/officeDocument/2006/relationships/image" Target="../media/image288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jpg"/><Relationship Id="rId3" Type="http://schemas.openxmlformats.org/officeDocument/2006/relationships/image" Target="../media/image293.jpg"/><Relationship Id="rId7" Type="http://schemas.openxmlformats.org/officeDocument/2006/relationships/image" Target="../media/image29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6.jpg"/><Relationship Id="rId5" Type="http://schemas.openxmlformats.org/officeDocument/2006/relationships/image" Target="../media/image295.jpg"/><Relationship Id="rId4" Type="http://schemas.openxmlformats.org/officeDocument/2006/relationships/image" Target="../media/image294.jpg"/><Relationship Id="rId9" Type="http://schemas.openxmlformats.org/officeDocument/2006/relationships/hyperlink" Target="http://.cat01/?%24PDP%24" TargetMode="Externa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09.jpg"/><Relationship Id="rId3" Type="http://schemas.openxmlformats.org/officeDocument/2006/relationships/image" Target="../media/image299.jpg"/><Relationship Id="rId7" Type="http://schemas.openxmlformats.org/officeDocument/2006/relationships/image" Target="../media/image303.png"/><Relationship Id="rId12" Type="http://schemas.openxmlformats.org/officeDocument/2006/relationships/image" Target="../media/image3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2.png"/><Relationship Id="rId11" Type="http://schemas.openxmlformats.org/officeDocument/2006/relationships/image" Target="../media/image307.jpg"/><Relationship Id="rId5" Type="http://schemas.openxmlformats.org/officeDocument/2006/relationships/image" Target="../media/image301.png"/><Relationship Id="rId10" Type="http://schemas.openxmlformats.org/officeDocument/2006/relationships/image" Target="../media/image306.png"/><Relationship Id="rId4" Type="http://schemas.openxmlformats.org/officeDocument/2006/relationships/image" Target="../media/image300.jpg"/><Relationship Id="rId9" Type="http://schemas.openxmlformats.org/officeDocument/2006/relationships/image" Target="../media/image30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20.jp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5" Type="http://schemas.openxmlformats.org/officeDocument/2006/relationships/image" Target="../media/image312.png"/><Relationship Id="rId15" Type="http://schemas.openxmlformats.org/officeDocument/2006/relationships/image" Target="../media/image322.jpg"/><Relationship Id="rId10" Type="http://schemas.openxmlformats.org/officeDocument/2006/relationships/image" Target="../media/image317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21.jp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323.jpg"/><Relationship Id="rId7" Type="http://schemas.openxmlformats.org/officeDocument/2006/relationships/image" Target="../media/image3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6.jpg"/><Relationship Id="rId5" Type="http://schemas.openxmlformats.org/officeDocument/2006/relationships/image" Target="../media/image325.jpg"/><Relationship Id="rId4" Type="http://schemas.openxmlformats.org/officeDocument/2006/relationships/image" Target="../media/image324.png"/><Relationship Id="rId9" Type="http://schemas.openxmlformats.org/officeDocument/2006/relationships/image" Target="../media/image80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0.jpg"/><Relationship Id="rId4" Type="http://schemas.openxmlformats.org/officeDocument/2006/relationships/image" Target="../media/image32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3" Type="http://schemas.openxmlformats.org/officeDocument/2006/relationships/image" Target="../media/image331.jp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5" Type="http://schemas.openxmlformats.org/officeDocument/2006/relationships/image" Target="../media/image80.jp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jpg"/><Relationship Id="rId14" Type="http://schemas.openxmlformats.org/officeDocument/2006/relationships/image" Target="../media/image79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5.jpg"/><Relationship Id="rId5" Type="http://schemas.openxmlformats.org/officeDocument/2006/relationships/image" Target="../media/image344.jpg"/><Relationship Id="rId4" Type="http://schemas.openxmlformats.org/officeDocument/2006/relationships/image" Target="../media/image343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348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7.jpg"/><Relationship Id="rId5" Type="http://schemas.openxmlformats.org/officeDocument/2006/relationships/image" Target="../media/image346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26997"/>
            <a:ext cx="6094476" cy="3429000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37819" y="1126616"/>
          <a:ext cx="6082030" cy="3416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7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045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436245" marR="2947035">
                        <a:lnSpc>
                          <a:spcPct val="74800"/>
                        </a:lnSpc>
                        <a:spcBef>
                          <a:spcPts val="1455"/>
                        </a:spcBef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Adobe</a:t>
                      </a:r>
                      <a:r>
                        <a:rPr sz="1800" b="1" spc="-13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4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x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pe</a:t>
                      </a:r>
                      <a:r>
                        <a:rPr sz="1800" b="1" spc="1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ience</a:t>
                      </a:r>
                      <a:r>
                        <a:rPr sz="1800" b="1" spc="-13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800" b="1" spc="-4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spc="-2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er  </a:t>
                      </a:r>
                      <a:r>
                        <a:rPr sz="1800" b="1" spc="-1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800" b="1" spc="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er</a:t>
                      </a:r>
                      <a:r>
                        <a:rPr sz="1800" b="1" spc="-13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nte</a:t>
                      </a:r>
                      <a:r>
                        <a:rPr sz="1800" b="1" spc="7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800" b="1" spc="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1800" b="1" spc="-1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381">
                <a:tc>
                  <a:txBody>
                    <a:bodyPr/>
                    <a:lstStyle/>
                    <a:p>
                      <a:pPr marL="3879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9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Agenda: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Int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ro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tion</a:t>
                      </a:r>
                      <a:r>
                        <a:rPr sz="900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xpe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ence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ger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(AE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)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inte</a:t>
                      </a:r>
                      <a:r>
                        <a:rPr sz="900" spc="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I)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Navigate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through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AEM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consoles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21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6" name="object 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4663" y="5691632"/>
            <a:ext cx="16592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Ma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halle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7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22222" y="6119621"/>
            <a:ext cx="4683125" cy="1861185"/>
            <a:chOff x="1522222" y="6119621"/>
            <a:chExt cx="4683125" cy="1861185"/>
          </a:xfrm>
        </p:grpSpPr>
        <p:sp>
          <p:nvSpPr>
            <p:cNvPr id="12" name="object 12"/>
            <p:cNvSpPr/>
            <p:nvPr/>
          </p:nvSpPr>
          <p:spPr>
            <a:xfrm>
              <a:off x="3134105" y="6614159"/>
              <a:ext cx="1459230" cy="1360170"/>
            </a:xfrm>
            <a:custGeom>
              <a:avLst/>
              <a:gdLst/>
              <a:ahLst/>
              <a:cxnLst/>
              <a:rect l="l" t="t" r="r" b="b"/>
              <a:pathLst>
                <a:path w="1459229" h="1360170">
                  <a:moveTo>
                    <a:pt x="0" y="0"/>
                  </a:moveTo>
                  <a:lnTo>
                    <a:pt x="1459230" y="0"/>
                  </a:lnTo>
                  <a:lnTo>
                    <a:pt x="1459230" y="1360170"/>
                  </a:lnTo>
                  <a:lnTo>
                    <a:pt x="0" y="136017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8010" y="6119621"/>
              <a:ext cx="1470660" cy="60502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740401" y="6614159"/>
              <a:ext cx="1458595" cy="1360170"/>
            </a:xfrm>
            <a:custGeom>
              <a:avLst/>
              <a:gdLst/>
              <a:ahLst/>
              <a:cxnLst/>
              <a:rect l="l" t="t" r="r" b="b"/>
              <a:pathLst>
                <a:path w="1458595" h="1360170">
                  <a:moveTo>
                    <a:pt x="0" y="0"/>
                  </a:moveTo>
                  <a:lnTo>
                    <a:pt x="1458468" y="0"/>
                  </a:lnTo>
                  <a:lnTo>
                    <a:pt x="1458468" y="1360170"/>
                  </a:lnTo>
                  <a:lnTo>
                    <a:pt x="0" y="136017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51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35067" y="6119621"/>
              <a:ext cx="1469898" cy="60502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528572" y="6614159"/>
              <a:ext cx="1458595" cy="1360170"/>
            </a:xfrm>
            <a:custGeom>
              <a:avLst/>
              <a:gdLst/>
              <a:ahLst/>
              <a:cxnLst/>
              <a:rect l="l" t="t" r="r" b="b"/>
              <a:pathLst>
                <a:path w="1458595" h="1360170">
                  <a:moveTo>
                    <a:pt x="0" y="0"/>
                  </a:moveTo>
                  <a:lnTo>
                    <a:pt x="1458467" y="0"/>
                  </a:lnTo>
                  <a:lnTo>
                    <a:pt x="1458467" y="1360170"/>
                  </a:lnTo>
                  <a:lnTo>
                    <a:pt x="0" y="136017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8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4000" y="6119621"/>
              <a:ext cx="1469694" cy="60426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829809" y="6473952"/>
            <a:ext cx="1263650" cy="10477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860"/>
              </a:spcBef>
            </a:pPr>
            <a:r>
              <a:rPr sz="3000" spc="-340" dirty="0">
                <a:solidFill>
                  <a:srgbClr val="FF50F5"/>
                </a:solidFill>
                <a:latin typeface="Tahoma"/>
                <a:cs typeface="Tahoma"/>
              </a:rPr>
              <a:t>76%</a:t>
            </a:r>
            <a:endParaRPr sz="3000"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  <a:spcBef>
                <a:spcPts val="525"/>
              </a:spcBef>
            </a:pPr>
            <a:r>
              <a:rPr sz="900" spc="-30" dirty="0">
                <a:solidFill>
                  <a:srgbClr val="FF50F5"/>
                </a:solidFill>
                <a:latin typeface="Tahoma"/>
                <a:cs typeface="Tahoma"/>
              </a:rPr>
              <a:t>P</a:t>
            </a:r>
            <a:r>
              <a:rPr sz="900" spc="-50" dirty="0">
                <a:solidFill>
                  <a:srgbClr val="FF50F5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50F5"/>
                </a:solidFill>
                <a:latin typeface="Tahoma"/>
                <a:cs typeface="Tahoma"/>
              </a:rPr>
              <a:t>r</a:t>
            </a:r>
            <a:r>
              <a:rPr sz="900" spc="-70" dirty="0">
                <a:solidFill>
                  <a:srgbClr val="FF50F5"/>
                </a:solidFill>
                <a:latin typeface="Tahoma"/>
                <a:cs typeface="Tahoma"/>
              </a:rPr>
              <a:t>s</a:t>
            </a:r>
            <a:r>
              <a:rPr sz="900" spc="-30" dirty="0">
                <a:solidFill>
                  <a:srgbClr val="FF50F5"/>
                </a:solidFill>
                <a:latin typeface="Tahoma"/>
                <a:cs typeface="Tahoma"/>
              </a:rPr>
              <a:t>onal</a:t>
            </a:r>
            <a:r>
              <a:rPr sz="900" spc="-5" dirty="0">
                <a:solidFill>
                  <a:srgbClr val="FF50F5"/>
                </a:solidFill>
                <a:latin typeface="Tahoma"/>
                <a:cs typeface="Tahoma"/>
              </a:rPr>
              <a:t>i</a:t>
            </a:r>
            <a:r>
              <a:rPr sz="900" spc="-40" dirty="0">
                <a:solidFill>
                  <a:srgbClr val="FF50F5"/>
                </a:solidFill>
                <a:latin typeface="Tahoma"/>
                <a:cs typeface="Tahoma"/>
              </a:rPr>
              <a:t>z</a:t>
            </a:r>
            <a:r>
              <a:rPr sz="900" spc="-70" dirty="0">
                <a:solidFill>
                  <a:srgbClr val="FF50F5"/>
                </a:solidFill>
                <a:latin typeface="Tahoma"/>
                <a:cs typeface="Tahoma"/>
              </a:rPr>
              <a:t>a</a:t>
            </a:r>
            <a:r>
              <a:rPr sz="900" spc="-40" dirty="0">
                <a:solidFill>
                  <a:srgbClr val="FF50F5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50F5"/>
                </a:solidFill>
                <a:latin typeface="Tahoma"/>
                <a:cs typeface="Tahoma"/>
              </a:rPr>
              <a:t>ion</a:t>
            </a:r>
            <a:r>
              <a:rPr sz="900" spc="-75" dirty="0">
                <a:solidFill>
                  <a:srgbClr val="FF50F5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50F5"/>
                </a:solidFill>
                <a:latin typeface="Tahoma"/>
                <a:cs typeface="Tahoma"/>
              </a:rPr>
              <a:t>inc</a:t>
            </a:r>
            <a:r>
              <a:rPr sz="900" spc="-25" dirty="0">
                <a:solidFill>
                  <a:srgbClr val="FF50F5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50F5"/>
                </a:solidFill>
                <a:latin typeface="Tahoma"/>
                <a:cs typeface="Tahoma"/>
              </a:rPr>
              <a:t>e</a:t>
            </a:r>
            <a:r>
              <a:rPr sz="900" spc="-55" dirty="0">
                <a:solidFill>
                  <a:srgbClr val="FF50F5"/>
                </a:solidFill>
                <a:latin typeface="Tahoma"/>
                <a:cs typeface="Tahoma"/>
              </a:rPr>
              <a:t>a</a:t>
            </a:r>
            <a:r>
              <a:rPr sz="900" spc="-70" dirty="0">
                <a:solidFill>
                  <a:srgbClr val="FF50F5"/>
                </a:solidFill>
                <a:latin typeface="Tahoma"/>
                <a:cs typeface="Tahoma"/>
              </a:rPr>
              <a:t>s</a:t>
            </a:r>
            <a:r>
              <a:rPr sz="900" spc="-35" dirty="0">
                <a:solidFill>
                  <a:srgbClr val="FF50F5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50F5"/>
                </a:solidFill>
                <a:latin typeface="Tahoma"/>
                <a:cs typeface="Tahoma"/>
              </a:rPr>
              <a:t>s</a:t>
            </a:r>
            <a:r>
              <a:rPr sz="900" spc="-35" dirty="0">
                <a:solidFill>
                  <a:srgbClr val="FF50F5"/>
                </a:solidFill>
                <a:latin typeface="Tahoma"/>
                <a:cs typeface="Tahoma"/>
              </a:rPr>
              <a:t>e</a:t>
            </a:r>
            <a:r>
              <a:rPr sz="900" spc="-60" dirty="0">
                <a:solidFill>
                  <a:srgbClr val="FF50F5"/>
                </a:solidFill>
                <a:latin typeface="Tahoma"/>
                <a:cs typeface="Tahoma"/>
              </a:rPr>
              <a:t>s  </a:t>
            </a:r>
            <a:r>
              <a:rPr sz="900" spc="-30" dirty="0">
                <a:solidFill>
                  <a:srgbClr val="FF50F5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50F5"/>
                </a:solidFill>
                <a:latin typeface="Tahoma"/>
                <a:cs typeface="Tahoma"/>
              </a:rPr>
              <a:t>h</a:t>
            </a:r>
            <a:r>
              <a:rPr sz="900" spc="-50" dirty="0">
                <a:solidFill>
                  <a:srgbClr val="FF50F5"/>
                </a:solidFill>
                <a:latin typeface="Tahoma"/>
                <a:cs typeface="Tahoma"/>
              </a:rPr>
              <a:t>e</a:t>
            </a:r>
            <a:r>
              <a:rPr sz="900" spc="-75" dirty="0">
                <a:solidFill>
                  <a:srgbClr val="FF50F5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50F5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50F5"/>
                </a:solidFill>
                <a:latin typeface="Tahoma"/>
                <a:cs typeface="Tahoma"/>
              </a:rPr>
              <a:t>eed</a:t>
            </a:r>
            <a:r>
              <a:rPr sz="900" spc="-75" dirty="0">
                <a:solidFill>
                  <a:srgbClr val="FF50F5"/>
                </a:solidFill>
                <a:latin typeface="Tahoma"/>
                <a:cs typeface="Tahoma"/>
              </a:rPr>
              <a:t> </a:t>
            </a:r>
            <a:r>
              <a:rPr sz="900" spc="-65" dirty="0">
                <a:solidFill>
                  <a:srgbClr val="FF50F5"/>
                </a:solidFill>
                <a:latin typeface="Tahoma"/>
                <a:cs typeface="Tahoma"/>
              </a:rPr>
              <a:t>f</a:t>
            </a:r>
            <a:r>
              <a:rPr sz="900" spc="-25" dirty="0">
                <a:solidFill>
                  <a:srgbClr val="FF50F5"/>
                </a:solidFill>
                <a:latin typeface="Tahoma"/>
                <a:cs typeface="Tahoma"/>
              </a:rPr>
              <a:t>o</a:t>
            </a:r>
            <a:r>
              <a:rPr sz="900" spc="-50" dirty="0">
                <a:solidFill>
                  <a:srgbClr val="FF50F5"/>
                </a:solidFill>
                <a:latin typeface="Tahoma"/>
                <a:cs typeface="Tahoma"/>
              </a:rPr>
              <a:t>r</a:t>
            </a:r>
            <a:r>
              <a:rPr sz="900" spc="-70" dirty="0">
                <a:solidFill>
                  <a:srgbClr val="FF50F5"/>
                </a:solidFill>
                <a:latin typeface="Tahoma"/>
                <a:cs typeface="Tahoma"/>
              </a:rPr>
              <a:t> </a:t>
            </a:r>
            <a:r>
              <a:rPr sz="900" spc="-15" dirty="0">
                <a:solidFill>
                  <a:srgbClr val="FF50F5"/>
                </a:solidFill>
                <a:latin typeface="Tahoma"/>
                <a:cs typeface="Tahoma"/>
              </a:rPr>
              <a:t>m</a:t>
            </a:r>
            <a:r>
              <a:rPr sz="900" spc="-25" dirty="0">
                <a:solidFill>
                  <a:srgbClr val="FF50F5"/>
                </a:solidFill>
                <a:latin typeface="Tahoma"/>
                <a:cs typeface="Tahoma"/>
              </a:rPr>
              <a:t>o</a:t>
            </a:r>
            <a:r>
              <a:rPr sz="900" spc="-50" dirty="0">
                <a:solidFill>
                  <a:srgbClr val="FF50F5"/>
                </a:solidFill>
                <a:latin typeface="Tahoma"/>
                <a:cs typeface="Tahoma"/>
              </a:rPr>
              <a:t>re</a:t>
            </a:r>
            <a:r>
              <a:rPr sz="900" spc="-75" dirty="0">
                <a:solidFill>
                  <a:srgbClr val="FF50F5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50F5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50F5"/>
                </a:solidFill>
                <a:latin typeface="Tahoma"/>
                <a:cs typeface="Tahoma"/>
              </a:rPr>
              <a:t>s</a:t>
            </a:r>
            <a:r>
              <a:rPr sz="900" spc="-55" dirty="0">
                <a:solidFill>
                  <a:srgbClr val="FF50F5"/>
                </a:solidFill>
                <a:latin typeface="Tahoma"/>
                <a:cs typeface="Tahoma"/>
              </a:rPr>
              <a:t>se</a:t>
            </a:r>
            <a:r>
              <a:rPr sz="900" spc="-30" dirty="0">
                <a:solidFill>
                  <a:srgbClr val="FF50F5"/>
                </a:solidFill>
                <a:latin typeface="Tahoma"/>
                <a:cs typeface="Tahoma"/>
              </a:rPr>
              <a:t>t</a:t>
            </a:r>
            <a:r>
              <a:rPr sz="900" spc="-70" dirty="0">
                <a:solidFill>
                  <a:srgbClr val="FF50F5"/>
                </a:solidFill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68494" y="7728457"/>
            <a:ext cx="95567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10" dirty="0">
                <a:solidFill>
                  <a:srgbClr val="FF50F5"/>
                </a:solidFill>
                <a:uFill>
                  <a:solidFill>
                    <a:srgbClr val="FF51F5"/>
                  </a:solidFill>
                </a:uFill>
                <a:latin typeface="Tahoma"/>
                <a:cs typeface="Tahoma"/>
              </a:rPr>
              <a:t>Low</a:t>
            </a:r>
            <a:r>
              <a:rPr sz="1000" u="sng" spc="-65" dirty="0">
                <a:solidFill>
                  <a:srgbClr val="FF50F5"/>
                </a:solidFill>
                <a:uFill>
                  <a:solidFill>
                    <a:srgbClr val="FF51F5"/>
                  </a:solidFill>
                </a:uFill>
                <a:latin typeface="Tahoma"/>
                <a:cs typeface="Tahoma"/>
              </a:rPr>
              <a:t> </a:t>
            </a:r>
            <a:r>
              <a:rPr sz="1000" u="sng" spc="-30" dirty="0">
                <a:solidFill>
                  <a:srgbClr val="FF50F5"/>
                </a:solidFill>
                <a:uFill>
                  <a:solidFill>
                    <a:srgbClr val="FF51F5"/>
                  </a:solidFill>
                </a:uFill>
                <a:latin typeface="Tahoma"/>
                <a:cs typeface="Tahoma"/>
              </a:rPr>
              <a:t>engagement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28572" y="6614159"/>
            <a:ext cx="1458595" cy="1360170"/>
          </a:xfrm>
          <a:prstGeom prst="rect">
            <a:avLst/>
          </a:prstGeom>
          <a:ln w="12700">
            <a:solidFill>
              <a:srgbClr val="2F8FFF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398780">
              <a:lnSpc>
                <a:spcPct val="100000"/>
              </a:lnSpc>
              <a:spcBef>
                <a:spcPts val="755"/>
              </a:spcBef>
            </a:pPr>
            <a:r>
              <a:rPr sz="3000" spc="-295" dirty="0">
                <a:solidFill>
                  <a:srgbClr val="2F8FFF"/>
                </a:solidFill>
                <a:latin typeface="Tahoma"/>
                <a:cs typeface="Tahoma"/>
              </a:rPr>
              <a:t>85%</a:t>
            </a:r>
            <a:endParaRPr sz="3000">
              <a:latin typeface="Tahoma"/>
              <a:cs typeface="Tahoma"/>
            </a:endParaRPr>
          </a:p>
          <a:p>
            <a:pPr marL="172085" marR="146685" indent="8890" algn="just">
              <a:lnSpc>
                <a:spcPct val="100000"/>
              </a:lnSpc>
              <a:spcBef>
                <a:spcPts val="525"/>
              </a:spcBef>
            </a:pPr>
            <a:r>
              <a:rPr sz="900" spc="-30" dirty="0">
                <a:solidFill>
                  <a:srgbClr val="2F8FFF"/>
                </a:solidFill>
                <a:latin typeface="Tahoma"/>
                <a:cs typeface="Tahoma"/>
              </a:rPr>
              <a:t>U</a:t>
            </a:r>
            <a:r>
              <a:rPr sz="900" spc="-50" dirty="0">
                <a:solidFill>
                  <a:srgbClr val="2F8FFF"/>
                </a:solidFill>
                <a:latin typeface="Tahoma"/>
                <a:cs typeface="Tahoma"/>
              </a:rPr>
              <a:t>nde</a:t>
            </a:r>
            <a:r>
              <a:rPr sz="900" spc="-30" dirty="0">
                <a:solidFill>
                  <a:srgbClr val="2F8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2F8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2F8FFF"/>
                </a:solidFill>
                <a:latin typeface="Tahoma"/>
                <a:cs typeface="Tahoma"/>
              </a:rPr>
              <a:t>p</a:t>
            </a:r>
            <a:r>
              <a:rPr sz="900" spc="-30" dirty="0">
                <a:solidFill>
                  <a:srgbClr val="2F8FFF"/>
                </a:solidFill>
                <a:latin typeface="Tahoma"/>
                <a:cs typeface="Tahoma"/>
              </a:rPr>
              <a:t>r</a:t>
            </a:r>
            <a:r>
              <a:rPr sz="900" spc="-35" dirty="0">
                <a:solidFill>
                  <a:srgbClr val="2F8FFF"/>
                </a:solidFill>
                <a:latin typeface="Tahoma"/>
                <a:cs typeface="Tahoma"/>
              </a:rPr>
              <a:t>e</a:t>
            </a:r>
            <a:r>
              <a:rPr sz="900" spc="-55" dirty="0">
                <a:solidFill>
                  <a:srgbClr val="2F8FFF"/>
                </a:solidFill>
                <a:latin typeface="Tahoma"/>
                <a:cs typeface="Tahoma"/>
              </a:rPr>
              <a:t>s</a:t>
            </a:r>
            <a:r>
              <a:rPr sz="900" spc="-65" dirty="0">
                <a:solidFill>
                  <a:srgbClr val="2F8FFF"/>
                </a:solidFill>
                <a:latin typeface="Tahoma"/>
                <a:cs typeface="Tahoma"/>
              </a:rPr>
              <a:t>su</a:t>
            </a:r>
            <a:r>
              <a:rPr sz="900" spc="-40" dirty="0">
                <a:solidFill>
                  <a:srgbClr val="2F8FFF"/>
                </a:solidFill>
                <a:latin typeface="Tahoma"/>
                <a:cs typeface="Tahoma"/>
              </a:rPr>
              <a:t>r</a:t>
            </a:r>
            <a:r>
              <a:rPr sz="900" spc="-50" dirty="0">
                <a:solidFill>
                  <a:srgbClr val="2F8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2F8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2F8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2F8FFF"/>
                </a:solidFill>
                <a:latin typeface="Tahoma"/>
                <a:cs typeface="Tahoma"/>
              </a:rPr>
              <a:t>o</a:t>
            </a:r>
            <a:r>
              <a:rPr sz="900" spc="-75" dirty="0">
                <a:solidFill>
                  <a:srgbClr val="2F8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2F8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2F8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2F8FFF"/>
                </a:solidFill>
                <a:latin typeface="Tahoma"/>
                <a:cs typeface="Tahoma"/>
              </a:rPr>
              <a:t>e</a:t>
            </a:r>
            <a:r>
              <a:rPr sz="900" spc="-60" dirty="0">
                <a:solidFill>
                  <a:srgbClr val="2F8FFF"/>
                </a:solidFill>
                <a:latin typeface="Tahoma"/>
                <a:cs typeface="Tahoma"/>
              </a:rPr>
              <a:t>a</a:t>
            </a:r>
            <a:r>
              <a:rPr sz="900" spc="-50" dirty="0">
                <a:solidFill>
                  <a:srgbClr val="2F8FFF"/>
                </a:solidFill>
                <a:latin typeface="Tahoma"/>
                <a:cs typeface="Tahoma"/>
              </a:rPr>
              <a:t>te  </a:t>
            </a:r>
            <a:r>
              <a:rPr sz="900" spc="-70" dirty="0">
                <a:solidFill>
                  <a:srgbClr val="2F8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2F8FFF"/>
                </a:solidFill>
                <a:latin typeface="Tahoma"/>
                <a:cs typeface="Tahoma"/>
              </a:rPr>
              <a:t>s</a:t>
            </a:r>
            <a:r>
              <a:rPr sz="900" spc="-55" dirty="0">
                <a:solidFill>
                  <a:srgbClr val="2F8FFF"/>
                </a:solidFill>
                <a:latin typeface="Tahoma"/>
                <a:cs typeface="Tahoma"/>
              </a:rPr>
              <a:t>se</a:t>
            </a:r>
            <a:r>
              <a:rPr sz="900" spc="-30" dirty="0">
                <a:solidFill>
                  <a:srgbClr val="2F8FFF"/>
                </a:solidFill>
                <a:latin typeface="Tahoma"/>
                <a:cs typeface="Tahoma"/>
              </a:rPr>
              <a:t>t</a:t>
            </a:r>
            <a:r>
              <a:rPr sz="900" spc="-70" dirty="0">
                <a:solidFill>
                  <a:srgbClr val="2F8FFF"/>
                </a:solidFill>
                <a:latin typeface="Tahoma"/>
                <a:cs typeface="Tahoma"/>
              </a:rPr>
              <a:t>s</a:t>
            </a:r>
            <a:r>
              <a:rPr sz="900" spc="-75" dirty="0">
                <a:solidFill>
                  <a:srgbClr val="2F8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2F8FFF"/>
                </a:solidFill>
                <a:latin typeface="Tahoma"/>
                <a:cs typeface="Tahoma"/>
              </a:rPr>
              <a:t>and</a:t>
            </a:r>
            <a:r>
              <a:rPr sz="900" spc="-80" dirty="0">
                <a:solidFill>
                  <a:srgbClr val="2F8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2F8FFF"/>
                </a:solidFill>
                <a:latin typeface="Tahoma"/>
                <a:cs typeface="Tahoma"/>
              </a:rPr>
              <a:t>d</a:t>
            </a:r>
            <a:r>
              <a:rPr sz="900" spc="-50" dirty="0">
                <a:solidFill>
                  <a:srgbClr val="2F8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2F8FFF"/>
                </a:solidFill>
                <a:latin typeface="Tahoma"/>
                <a:cs typeface="Tahoma"/>
              </a:rPr>
              <a:t>liver</a:t>
            </a:r>
            <a:r>
              <a:rPr sz="900" spc="-70" dirty="0">
                <a:solidFill>
                  <a:srgbClr val="2F8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2F8FFF"/>
                </a:solidFill>
                <a:latin typeface="Tahoma"/>
                <a:cs typeface="Tahoma"/>
              </a:rPr>
              <a:t>mo</a:t>
            </a:r>
            <a:r>
              <a:rPr sz="900" spc="-15" dirty="0">
                <a:solidFill>
                  <a:srgbClr val="2F8FFF"/>
                </a:solidFill>
                <a:latin typeface="Tahoma"/>
                <a:cs typeface="Tahoma"/>
              </a:rPr>
              <a:t>r</a:t>
            </a:r>
            <a:r>
              <a:rPr sz="900" spc="-35" dirty="0">
                <a:solidFill>
                  <a:srgbClr val="2F8FFF"/>
                </a:solidFill>
                <a:latin typeface="Tahoma"/>
                <a:cs typeface="Tahoma"/>
              </a:rPr>
              <a:t>e  </a:t>
            </a:r>
            <a:r>
              <a:rPr sz="900" spc="-30" dirty="0">
                <a:solidFill>
                  <a:srgbClr val="2F8FFF"/>
                </a:solidFill>
                <a:latin typeface="Tahoma"/>
                <a:cs typeface="Tahoma"/>
              </a:rPr>
              <a:t>c</a:t>
            </a:r>
            <a:r>
              <a:rPr sz="900" spc="-55" dirty="0">
                <a:solidFill>
                  <a:srgbClr val="2F8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2F8FFF"/>
                </a:solidFill>
                <a:latin typeface="Tahoma"/>
                <a:cs typeface="Tahoma"/>
              </a:rPr>
              <a:t>m</a:t>
            </a:r>
            <a:r>
              <a:rPr sz="900" spc="-15" dirty="0">
                <a:solidFill>
                  <a:srgbClr val="2F8FFF"/>
                </a:solidFill>
                <a:latin typeface="Tahoma"/>
                <a:cs typeface="Tahoma"/>
              </a:rPr>
              <a:t>p</a:t>
            </a:r>
            <a:r>
              <a:rPr sz="900" spc="-50" dirty="0">
                <a:solidFill>
                  <a:srgbClr val="2F8FFF"/>
                </a:solidFill>
                <a:latin typeface="Tahoma"/>
                <a:cs typeface="Tahoma"/>
              </a:rPr>
              <a:t>a</a:t>
            </a:r>
            <a:r>
              <a:rPr sz="900" spc="-40" dirty="0">
                <a:solidFill>
                  <a:srgbClr val="2F8FFF"/>
                </a:solidFill>
                <a:latin typeface="Tahoma"/>
                <a:cs typeface="Tahoma"/>
              </a:rPr>
              <a:t>i</a:t>
            </a:r>
            <a:r>
              <a:rPr sz="900" spc="-65" dirty="0">
                <a:solidFill>
                  <a:srgbClr val="2F8FFF"/>
                </a:solidFill>
                <a:latin typeface="Tahoma"/>
                <a:cs typeface="Tahoma"/>
              </a:rPr>
              <a:t>g</a:t>
            </a:r>
            <a:r>
              <a:rPr sz="900" spc="-30" dirty="0">
                <a:solidFill>
                  <a:srgbClr val="2F8FFF"/>
                </a:solidFill>
                <a:latin typeface="Tahoma"/>
                <a:cs typeface="Tahoma"/>
              </a:rPr>
              <a:t>n</a:t>
            </a:r>
            <a:r>
              <a:rPr sz="900" spc="-55" dirty="0">
                <a:solidFill>
                  <a:srgbClr val="2F8FFF"/>
                </a:solidFill>
                <a:latin typeface="Tahoma"/>
                <a:cs typeface="Tahoma"/>
              </a:rPr>
              <a:t>s</a:t>
            </a:r>
            <a:r>
              <a:rPr sz="900" spc="-135" dirty="0">
                <a:solidFill>
                  <a:srgbClr val="2F8FFF"/>
                </a:solidFill>
                <a:latin typeface="Tahoma"/>
                <a:cs typeface="Tahoma"/>
              </a:rPr>
              <a:t>,</a:t>
            </a:r>
            <a:r>
              <a:rPr sz="900" spc="-80" dirty="0">
                <a:solidFill>
                  <a:srgbClr val="2F8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2F8FFF"/>
                </a:solidFill>
                <a:latin typeface="Tahoma"/>
                <a:cs typeface="Tahoma"/>
              </a:rPr>
              <a:t>mo</a:t>
            </a:r>
            <a:r>
              <a:rPr sz="900" spc="-15" dirty="0">
                <a:solidFill>
                  <a:srgbClr val="2F8FFF"/>
                </a:solidFill>
                <a:latin typeface="Tahoma"/>
                <a:cs typeface="Tahoma"/>
              </a:rPr>
              <a:t>r</a:t>
            </a:r>
            <a:r>
              <a:rPr sz="900" spc="-50" dirty="0">
                <a:solidFill>
                  <a:srgbClr val="2F8FFF"/>
                </a:solidFill>
                <a:latin typeface="Tahoma"/>
                <a:cs typeface="Tahoma"/>
              </a:rPr>
              <a:t>e</a:t>
            </a:r>
            <a:r>
              <a:rPr sz="900" spc="-75" dirty="0">
                <a:solidFill>
                  <a:srgbClr val="2F8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2F8FFF"/>
                </a:solidFill>
                <a:latin typeface="Tahoma"/>
                <a:cs typeface="Tahoma"/>
              </a:rPr>
              <a:t>quic</a:t>
            </a:r>
            <a:r>
              <a:rPr sz="900" spc="-30" dirty="0">
                <a:solidFill>
                  <a:srgbClr val="2F8FFF"/>
                </a:solidFill>
                <a:latin typeface="Tahoma"/>
                <a:cs typeface="Tahoma"/>
              </a:rPr>
              <a:t>k</a:t>
            </a:r>
            <a:r>
              <a:rPr sz="900" spc="5" dirty="0">
                <a:solidFill>
                  <a:srgbClr val="2F8FFF"/>
                </a:solidFill>
                <a:latin typeface="Tahoma"/>
                <a:cs typeface="Tahoma"/>
              </a:rPr>
              <a:t>l</a:t>
            </a:r>
            <a:r>
              <a:rPr sz="900" spc="-45" dirty="0">
                <a:solidFill>
                  <a:srgbClr val="2F8FFF"/>
                </a:solidFill>
                <a:latin typeface="Tahoma"/>
                <a:cs typeface="Tahoma"/>
              </a:rPr>
              <a:t>y</a:t>
            </a:r>
            <a:endParaRPr sz="900">
              <a:latin typeface="Tahoma"/>
              <a:cs typeface="Tahoma"/>
            </a:endParaRPr>
          </a:p>
          <a:p>
            <a:pPr marL="192405" algn="just">
              <a:lnSpc>
                <a:spcPct val="100000"/>
              </a:lnSpc>
              <a:spcBef>
                <a:spcPts val="755"/>
              </a:spcBef>
            </a:pPr>
            <a:r>
              <a:rPr sz="1000" u="sng" spc="-15" dirty="0">
                <a:solidFill>
                  <a:srgbClr val="2F8FFF"/>
                </a:solidFill>
                <a:uFill>
                  <a:solidFill>
                    <a:srgbClr val="2F8FFF"/>
                  </a:solidFill>
                </a:uFill>
                <a:latin typeface="Tahoma"/>
                <a:cs typeface="Tahoma"/>
              </a:rPr>
              <a:t>Slow</a:t>
            </a:r>
            <a:r>
              <a:rPr sz="1000" u="sng" spc="-50" dirty="0">
                <a:solidFill>
                  <a:srgbClr val="2F8FFF"/>
                </a:solidFill>
                <a:uFill>
                  <a:solidFill>
                    <a:srgbClr val="2F8FFF"/>
                  </a:solidFill>
                </a:uFill>
                <a:latin typeface="Tahoma"/>
                <a:cs typeface="Tahoma"/>
              </a:rPr>
              <a:t> </a:t>
            </a:r>
            <a:r>
              <a:rPr sz="1000" u="sng" spc="-15" dirty="0">
                <a:solidFill>
                  <a:srgbClr val="2F8FFF"/>
                </a:solidFill>
                <a:uFill>
                  <a:solidFill>
                    <a:srgbClr val="2F8FFF"/>
                  </a:solidFill>
                </a:uFill>
                <a:latin typeface="Tahoma"/>
                <a:cs typeface="Tahoma"/>
              </a:rPr>
              <a:t>time</a:t>
            </a:r>
            <a:r>
              <a:rPr sz="1000" u="sng" spc="-45" dirty="0">
                <a:solidFill>
                  <a:srgbClr val="2F8FFF"/>
                </a:solidFill>
                <a:uFill>
                  <a:solidFill>
                    <a:srgbClr val="2F8FFF"/>
                  </a:solidFill>
                </a:uFill>
                <a:latin typeface="Tahoma"/>
                <a:cs typeface="Tahoma"/>
              </a:rPr>
              <a:t> </a:t>
            </a:r>
            <a:r>
              <a:rPr sz="1000" u="sng" spc="-25" dirty="0">
                <a:solidFill>
                  <a:srgbClr val="2F8FFF"/>
                </a:solidFill>
                <a:uFill>
                  <a:solidFill>
                    <a:srgbClr val="2F8FFF"/>
                  </a:solidFill>
                </a:uFill>
                <a:latin typeface="Tahoma"/>
                <a:cs typeface="Tahoma"/>
              </a:rPr>
              <a:t>to</a:t>
            </a:r>
            <a:r>
              <a:rPr sz="1000" u="sng" spc="-50" dirty="0">
                <a:solidFill>
                  <a:srgbClr val="2F8FFF"/>
                </a:solidFill>
                <a:uFill>
                  <a:solidFill>
                    <a:srgbClr val="2F8FFF"/>
                  </a:solidFill>
                </a:uFill>
                <a:latin typeface="Tahoma"/>
                <a:cs typeface="Tahoma"/>
              </a:rPr>
              <a:t> </a:t>
            </a:r>
            <a:r>
              <a:rPr sz="1000" u="sng" spc="-25" dirty="0">
                <a:solidFill>
                  <a:srgbClr val="2F8FFF"/>
                </a:solidFill>
                <a:uFill>
                  <a:solidFill>
                    <a:srgbClr val="2F8FFF"/>
                  </a:solidFill>
                </a:uFill>
                <a:latin typeface="Tahoma"/>
                <a:cs typeface="Tahoma"/>
              </a:rPr>
              <a:t>market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34105" y="6614159"/>
            <a:ext cx="1459230" cy="1360170"/>
          </a:xfrm>
          <a:prstGeom prst="rect">
            <a:avLst/>
          </a:prstGeom>
          <a:ln w="12700">
            <a:solidFill>
              <a:srgbClr val="FF9900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R="6350" algn="ctr">
              <a:lnSpc>
                <a:spcPct val="100000"/>
              </a:lnSpc>
              <a:spcBef>
                <a:spcPts val="755"/>
              </a:spcBef>
            </a:pPr>
            <a:r>
              <a:rPr sz="3000" spc="-480" dirty="0">
                <a:solidFill>
                  <a:srgbClr val="FF9900"/>
                </a:solidFill>
                <a:latin typeface="Tahoma"/>
                <a:cs typeface="Tahoma"/>
              </a:rPr>
              <a:t>71%</a:t>
            </a:r>
            <a:endParaRPr sz="3000">
              <a:latin typeface="Tahoma"/>
              <a:cs typeface="Tahoma"/>
            </a:endParaRPr>
          </a:p>
          <a:p>
            <a:pPr marL="111125" marR="115570" indent="111125">
              <a:lnSpc>
                <a:spcPct val="100000"/>
              </a:lnSpc>
              <a:spcBef>
                <a:spcPts val="525"/>
              </a:spcBef>
            </a:pPr>
            <a:r>
              <a:rPr sz="900" spc="-55" dirty="0">
                <a:solidFill>
                  <a:srgbClr val="FF9900"/>
                </a:solidFill>
                <a:latin typeface="Tahoma"/>
                <a:cs typeface="Tahoma"/>
              </a:rPr>
              <a:t>C</a:t>
            </a:r>
            <a:r>
              <a:rPr sz="900" spc="-45" dirty="0">
                <a:solidFill>
                  <a:srgbClr val="FF9900"/>
                </a:solidFill>
                <a:latin typeface="Tahoma"/>
                <a:cs typeface="Tahoma"/>
              </a:rPr>
              <a:t>r</a:t>
            </a:r>
            <a:r>
              <a:rPr sz="900" spc="-55" dirty="0">
                <a:solidFill>
                  <a:srgbClr val="FF9900"/>
                </a:solidFill>
                <a:latin typeface="Tahoma"/>
                <a:cs typeface="Tahoma"/>
              </a:rPr>
              <a:t>e</a:t>
            </a:r>
            <a:r>
              <a:rPr sz="900" spc="-60" dirty="0">
                <a:solidFill>
                  <a:srgbClr val="FF9900"/>
                </a:solidFill>
                <a:latin typeface="Tahoma"/>
                <a:cs typeface="Tahoma"/>
              </a:rPr>
              <a:t>a</a:t>
            </a:r>
            <a:r>
              <a:rPr sz="900" spc="-35" dirty="0">
                <a:solidFill>
                  <a:srgbClr val="FF9900"/>
                </a:solidFill>
                <a:latin typeface="Tahoma"/>
                <a:cs typeface="Tahoma"/>
              </a:rPr>
              <a:t>t</a:t>
            </a:r>
            <a:r>
              <a:rPr sz="900" spc="-30" dirty="0">
                <a:solidFill>
                  <a:srgbClr val="FF9900"/>
                </a:solidFill>
                <a:latin typeface="Tahoma"/>
                <a:cs typeface="Tahoma"/>
              </a:rPr>
              <a:t>i</a:t>
            </a:r>
            <a:r>
              <a:rPr sz="900" spc="-50" dirty="0">
                <a:solidFill>
                  <a:srgbClr val="FF9900"/>
                </a:solidFill>
                <a:latin typeface="Tahoma"/>
                <a:cs typeface="Tahoma"/>
              </a:rPr>
              <a:t>n</a:t>
            </a:r>
            <a:r>
              <a:rPr sz="900" spc="-70" dirty="0">
                <a:solidFill>
                  <a:srgbClr val="FF9900"/>
                </a:solidFill>
                <a:latin typeface="Tahoma"/>
                <a:cs typeface="Tahoma"/>
              </a:rPr>
              <a:t>g</a:t>
            </a:r>
            <a:r>
              <a:rPr sz="900" spc="-80" dirty="0">
                <a:solidFill>
                  <a:srgbClr val="FF9900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9900"/>
                </a:solidFill>
                <a:latin typeface="Tahoma"/>
                <a:cs typeface="Tahoma"/>
              </a:rPr>
              <a:t>over</a:t>
            </a:r>
            <a:r>
              <a:rPr sz="900" spc="-70" dirty="0">
                <a:solidFill>
                  <a:srgbClr val="FF9900"/>
                </a:solidFill>
                <a:latin typeface="Tahoma"/>
                <a:cs typeface="Tahoma"/>
              </a:rPr>
              <a:t> </a:t>
            </a:r>
            <a:r>
              <a:rPr sz="900" spc="-120" dirty="0">
                <a:solidFill>
                  <a:srgbClr val="FF9900"/>
                </a:solidFill>
                <a:latin typeface="Tahoma"/>
                <a:cs typeface="Tahoma"/>
              </a:rPr>
              <a:t>10</a:t>
            </a:r>
            <a:r>
              <a:rPr sz="900" spc="-80" dirty="0">
                <a:solidFill>
                  <a:srgbClr val="FF9900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9900"/>
                </a:solidFill>
                <a:latin typeface="Tahoma"/>
                <a:cs typeface="Tahoma"/>
              </a:rPr>
              <a:t>t</a:t>
            </a:r>
            <a:r>
              <a:rPr sz="900" spc="-30" dirty="0">
                <a:solidFill>
                  <a:srgbClr val="FF9900"/>
                </a:solidFill>
                <a:latin typeface="Tahoma"/>
                <a:cs typeface="Tahoma"/>
              </a:rPr>
              <a:t>i</a:t>
            </a:r>
            <a:r>
              <a:rPr sz="900" spc="-40" dirty="0">
                <a:solidFill>
                  <a:srgbClr val="FF9900"/>
                </a:solidFill>
                <a:latin typeface="Tahoma"/>
                <a:cs typeface="Tahoma"/>
              </a:rPr>
              <a:t>m</a:t>
            </a:r>
            <a:r>
              <a:rPr sz="900" spc="-10" dirty="0">
                <a:solidFill>
                  <a:srgbClr val="FF9900"/>
                </a:solidFill>
                <a:latin typeface="Tahoma"/>
                <a:cs typeface="Tahoma"/>
              </a:rPr>
              <a:t>e</a:t>
            </a:r>
            <a:r>
              <a:rPr sz="900" spc="-60" dirty="0">
                <a:solidFill>
                  <a:srgbClr val="FF9900"/>
                </a:solidFill>
                <a:latin typeface="Tahoma"/>
                <a:cs typeface="Tahoma"/>
              </a:rPr>
              <a:t>s  </a:t>
            </a:r>
            <a:r>
              <a:rPr sz="900" spc="-50" dirty="0">
                <a:solidFill>
                  <a:srgbClr val="FF9900"/>
                </a:solidFill>
                <a:latin typeface="Tahoma"/>
                <a:cs typeface="Tahoma"/>
              </a:rPr>
              <a:t>t</a:t>
            </a:r>
            <a:r>
              <a:rPr sz="900" spc="-35" dirty="0">
                <a:solidFill>
                  <a:srgbClr val="FF9900"/>
                </a:solidFill>
                <a:latin typeface="Tahoma"/>
                <a:cs typeface="Tahoma"/>
              </a:rPr>
              <a:t>h</a:t>
            </a:r>
            <a:r>
              <a:rPr sz="900" spc="-50" dirty="0">
                <a:solidFill>
                  <a:srgbClr val="FF9900"/>
                </a:solidFill>
                <a:latin typeface="Tahoma"/>
                <a:cs typeface="Tahoma"/>
              </a:rPr>
              <a:t>e</a:t>
            </a:r>
            <a:r>
              <a:rPr sz="900" spc="-75" dirty="0">
                <a:solidFill>
                  <a:srgbClr val="FF9900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9900"/>
                </a:solidFill>
                <a:latin typeface="Tahoma"/>
                <a:cs typeface="Tahoma"/>
              </a:rPr>
              <a:t>as</a:t>
            </a:r>
            <a:r>
              <a:rPr sz="900" spc="-70" dirty="0">
                <a:solidFill>
                  <a:srgbClr val="FF9900"/>
                </a:solidFill>
                <a:latin typeface="Tahoma"/>
                <a:cs typeface="Tahoma"/>
              </a:rPr>
              <a:t>s</a:t>
            </a:r>
            <a:r>
              <a:rPr sz="900" spc="-40" dirty="0">
                <a:solidFill>
                  <a:srgbClr val="FF9900"/>
                </a:solidFill>
                <a:latin typeface="Tahoma"/>
                <a:cs typeface="Tahoma"/>
              </a:rPr>
              <a:t>e</a:t>
            </a:r>
            <a:r>
              <a:rPr sz="900" spc="-30" dirty="0">
                <a:solidFill>
                  <a:srgbClr val="FF9900"/>
                </a:solidFill>
                <a:latin typeface="Tahoma"/>
                <a:cs typeface="Tahoma"/>
              </a:rPr>
              <a:t>t</a:t>
            </a:r>
            <a:r>
              <a:rPr sz="900" spc="-70" dirty="0">
                <a:solidFill>
                  <a:srgbClr val="FF9900"/>
                </a:solidFill>
                <a:latin typeface="Tahoma"/>
                <a:cs typeface="Tahoma"/>
              </a:rPr>
              <a:t>s</a:t>
            </a:r>
            <a:r>
              <a:rPr sz="900" spc="-75" dirty="0">
                <a:solidFill>
                  <a:srgbClr val="FF9900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9900"/>
                </a:solidFill>
                <a:latin typeface="Tahoma"/>
                <a:cs typeface="Tahoma"/>
              </a:rPr>
              <a:t>t</a:t>
            </a:r>
            <a:r>
              <a:rPr sz="900" spc="-40" dirty="0">
                <a:solidFill>
                  <a:srgbClr val="FF9900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9900"/>
                </a:solidFill>
                <a:latin typeface="Tahoma"/>
                <a:cs typeface="Tahoma"/>
              </a:rPr>
              <a:t>d</a:t>
            </a:r>
            <a:r>
              <a:rPr sz="900" spc="-75" dirty="0">
                <a:solidFill>
                  <a:srgbClr val="FF9900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9900"/>
                </a:solidFill>
                <a:latin typeface="Tahoma"/>
                <a:cs typeface="Tahoma"/>
              </a:rPr>
              <a:t>y</a:t>
            </a:r>
            <a:r>
              <a:rPr sz="900" spc="-70" dirty="0">
                <a:solidFill>
                  <a:srgbClr val="FF9900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9900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9900"/>
                </a:solidFill>
                <a:latin typeface="Tahoma"/>
                <a:cs typeface="Tahoma"/>
              </a:rPr>
              <a:t>o</a:t>
            </a:r>
            <a:r>
              <a:rPr sz="900" spc="-75" dirty="0">
                <a:solidFill>
                  <a:srgbClr val="FF9900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9900"/>
                </a:solidFill>
                <a:latin typeface="Tahoma"/>
                <a:cs typeface="Tahoma"/>
              </a:rPr>
              <a:t>sup</a:t>
            </a:r>
            <a:r>
              <a:rPr sz="900" spc="-45" dirty="0">
                <a:solidFill>
                  <a:srgbClr val="FF9900"/>
                </a:solidFill>
                <a:latin typeface="Tahoma"/>
                <a:cs typeface="Tahoma"/>
              </a:rPr>
              <a:t>p</a:t>
            </a:r>
            <a:r>
              <a:rPr sz="900" spc="-50" dirty="0">
                <a:solidFill>
                  <a:srgbClr val="FF9900"/>
                </a:solidFill>
                <a:latin typeface="Tahoma"/>
                <a:cs typeface="Tahoma"/>
              </a:rPr>
              <a:t>o</a:t>
            </a:r>
            <a:r>
              <a:rPr sz="900" spc="10" dirty="0">
                <a:solidFill>
                  <a:srgbClr val="FF9900"/>
                </a:solidFill>
                <a:latin typeface="Tahoma"/>
                <a:cs typeface="Tahoma"/>
              </a:rPr>
              <a:t>r</a:t>
            </a:r>
            <a:r>
              <a:rPr sz="900" spc="-50" dirty="0">
                <a:solidFill>
                  <a:srgbClr val="FF9900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  <a:p>
            <a:pPr marL="278765">
              <a:lnSpc>
                <a:spcPts val="1075"/>
              </a:lnSpc>
            </a:pPr>
            <a:r>
              <a:rPr sz="900" spc="-40" dirty="0">
                <a:solidFill>
                  <a:srgbClr val="FF9900"/>
                </a:solidFill>
                <a:latin typeface="Tahoma"/>
                <a:cs typeface="Tahoma"/>
              </a:rPr>
              <a:t>inc</a:t>
            </a:r>
            <a:r>
              <a:rPr sz="900" spc="-25" dirty="0">
                <a:solidFill>
                  <a:srgbClr val="FF9900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9900"/>
                </a:solidFill>
                <a:latin typeface="Tahoma"/>
                <a:cs typeface="Tahoma"/>
              </a:rPr>
              <a:t>e</a:t>
            </a:r>
            <a:r>
              <a:rPr sz="900" spc="-55" dirty="0">
                <a:solidFill>
                  <a:srgbClr val="FF9900"/>
                </a:solidFill>
                <a:latin typeface="Tahoma"/>
                <a:cs typeface="Tahoma"/>
              </a:rPr>
              <a:t>a</a:t>
            </a:r>
            <a:r>
              <a:rPr sz="900" spc="-35" dirty="0">
                <a:solidFill>
                  <a:srgbClr val="FF9900"/>
                </a:solidFill>
                <a:latin typeface="Tahoma"/>
                <a:cs typeface="Tahoma"/>
              </a:rPr>
              <a:t>si</a:t>
            </a:r>
            <a:r>
              <a:rPr sz="900" spc="-70" dirty="0">
                <a:solidFill>
                  <a:srgbClr val="FF9900"/>
                </a:solidFill>
                <a:latin typeface="Tahoma"/>
                <a:cs typeface="Tahoma"/>
              </a:rPr>
              <a:t>ng</a:t>
            </a:r>
            <a:r>
              <a:rPr sz="900" spc="-75" dirty="0">
                <a:solidFill>
                  <a:srgbClr val="FF9900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9900"/>
                </a:solidFill>
                <a:latin typeface="Tahoma"/>
                <a:cs typeface="Tahoma"/>
              </a:rPr>
              <a:t>c</a:t>
            </a:r>
            <a:r>
              <a:rPr sz="900" spc="-35" dirty="0">
                <a:solidFill>
                  <a:srgbClr val="FF9900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FF9900"/>
                </a:solidFill>
                <a:latin typeface="Tahoma"/>
                <a:cs typeface="Tahoma"/>
              </a:rPr>
              <a:t>anne</a:t>
            </a:r>
            <a:r>
              <a:rPr sz="900" spc="-5" dirty="0">
                <a:solidFill>
                  <a:srgbClr val="FF9900"/>
                </a:solidFill>
                <a:latin typeface="Tahoma"/>
                <a:cs typeface="Tahoma"/>
              </a:rPr>
              <a:t>l</a:t>
            </a:r>
            <a:r>
              <a:rPr sz="900" spc="-70" dirty="0">
                <a:solidFill>
                  <a:srgbClr val="FF9900"/>
                </a:solidFill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  <a:p>
            <a:pPr marL="2540" algn="ctr">
              <a:lnSpc>
                <a:spcPct val="100000"/>
              </a:lnSpc>
              <a:spcBef>
                <a:spcPts val="760"/>
              </a:spcBef>
            </a:pPr>
            <a:r>
              <a:rPr sz="1000" u="sng" spc="-25" dirty="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  <a:latin typeface="Tahoma"/>
                <a:cs typeface="Tahoma"/>
              </a:rPr>
              <a:t>Higher</a:t>
            </a:r>
            <a:r>
              <a:rPr sz="1000" u="sng" spc="-45" dirty="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  <a:latin typeface="Tahoma"/>
                <a:cs typeface="Tahoma"/>
              </a:rPr>
              <a:t> </a:t>
            </a:r>
            <a:r>
              <a:rPr sz="1000" u="sng" spc="-30" dirty="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  <a:latin typeface="Tahoma"/>
                <a:cs typeface="Tahoma"/>
              </a:rPr>
              <a:t>cost</a:t>
            </a:r>
            <a:r>
              <a:rPr sz="1000" u="sng" spc="-35" dirty="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  <a:latin typeface="Tahoma"/>
                <a:cs typeface="Tahoma"/>
              </a:rPr>
              <a:t> </a:t>
            </a:r>
            <a:r>
              <a:rPr sz="1000" u="sng" spc="-5" dirty="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  <a:latin typeface="Tahoma"/>
                <a:cs typeface="Tahoma"/>
              </a:rPr>
              <a:t>&amp;</a:t>
            </a:r>
            <a:r>
              <a:rPr sz="1000" u="sng" spc="-40" dirty="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  <a:latin typeface="Tahoma"/>
                <a:cs typeface="Tahoma"/>
              </a:rPr>
              <a:t> </a:t>
            </a:r>
            <a:r>
              <a:rPr sz="1000" u="sng" spc="-10" dirty="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  <a:latin typeface="Tahoma"/>
                <a:cs typeface="Tahoma"/>
              </a:rPr>
              <a:t>complexity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40402" y="7980680"/>
            <a:ext cx="1458595" cy="392430"/>
          </a:xfrm>
          <a:prstGeom prst="rect">
            <a:avLst/>
          </a:prstGeom>
          <a:solidFill>
            <a:srgbClr val="FF51F5"/>
          </a:solidFill>
        </p:spPr>
        <p:txBody>
          <a:bodyPr vert="horz" wrap="square" lIns="0" tIns="12192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960"/>
              </a:spcBef>
            </a:pP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00" spc="-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00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li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0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34105" y="7980680"/>
            <a:ext cx="1459230" cy="392430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12192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960"/>
              </a:spcBef>
            </a:pP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ol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000" spc="-60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1000" spc="-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io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0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anne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00" spc="-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28572" y="7980680"/>
            <a:ext cx="1458595" cy="392430"/>
          </a:xfrm>
          <a:prstGeom prst="rect">
            <a:avLst/>
          </a:prstGeom>
          <a:solidFill>
            <a:srgbClr val="2F8FFF"/>
          </a:solidFill>
        </p:spPr>
        <p:txBody>
          <a:bodyPr vert="horz" wrap="square" lIns="0" tIns="121920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960"/>
              </a:spcBef>
            </a:pP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nten</a:t>
            </a: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35777" y="8403290"/>
            <a:ext cx="4664269" cy="200092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2279395" y="8319569"/>
            <a:ext cx="4384675" cy="40132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Lack</a:t>
            </a: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Tahoma"/>
                <a:cs typeface="Tahoma"/>
              </a:rPr>
              <a:t>analytics</a:t>
            </a: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shared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insights</a:t>
            </a: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content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endParaRPr sz="1000">
              <a:latin typeface="Tahoma"/>
              <a:cs typeface="Tahoma"/>
            </a:endParaRPr>
          </a:p>
          <a:p>
            <a:pPr marL="2757805">
              <a:lnSpc>
                <a:spcPct val="100000"/>
              </a:lnSpc>
              <a:spcBef>
                <a:spcPts val="390"/>
              </a:spcBef>
            </a:pPr>
            <a:r>
              <a:rPr sz="550" i="1" spc="-25" dirty="0">
                <a:solidFill>
                  <a:srgbClr val="7E7E7E"/>
                </a:solidFill>
                <a:latin typeface="Trebuchet MS"/>
                <a:cs typeface="Trebuchet MS"/>
              </a:rPr>
              <a:t>IDC</a:t>
            </a:r>
            <a:r>
              <a:rPr sz="550" i="1" spc="-5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550" i="1" spc="-60" dirty="0">
                <a:solidFill>
                  <a:srgbClr val="7E7E7E"/>
                </a:solidFill>
                <a:latin typeface="Trebuchet MS"/>
                <a:cs typeface="Trebuchet MS"/>
              </a:rPr>
              <a:t>InfoBrief,</a:t>
            </a:r>
            <a:r>
              <a:rPr sz="550" i="1" spc="-5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550" i="1" spc="-35" dirty="0">
                <a:solidFill>
                  <a:srgbClr val="7E7E7E"/>
                </a:solidFill>
                <a:latin typeface="Trebuchet MS"/>
                <a:cs typeface="Trebuchet MS"/>
              </a:rPr>
              <a:t>Proving</a:t>
            </a:r>
            <a:r>
              <a:rPr sz="550" i="1" spc="-5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550" i="1" spc="-60" dirty="0">
                <a:solidFill>
                  <a:srgbClr val="7E7E7E"/>
                </a:solidFill>
                <a:latin typeface="Trebuchet MS"/>
                <a:cs typeface="Trebuchet MS"/>
              </a:rPr>
              <a:t>the</a:t>
            </a:r>
            <a:r>
              <a:rPr sz="550" i="1" spc="-4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550" i="1" spc="-40" dirty="0">
                <a:solidFill>
                  <a:srgbClr val="7E7E7E"/>
                </a:solidFill>
                <a:latin typeface="Trebuchet MS"/>
                <a:cs typeface="Trebuchet MS"/>
              </a:rPr>
              <a:t>Value </a:t>
            </a:r>
            <a:r>
              <a:rPr sz="550" i="1" spc="-65" dirty="0">
                <a:solidFill>
                  <a:srgbClr val="7E7E7E"/>
                </a:solidFill>
                <a:latin typeface="Trebuchet MS"/>
                <a:cs typeface="Trebuchet MS"/>
              </a:rPr>
              <a:t>of</a:t>
            </a:r>
            <a:r>
              <a:rPr sz="550" i="1" spc="-4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550" i="1" spc="-40" dirty="0">
                <a:solidFill>
                  <a:srgbClr val="7E7E7E"/>
                </a:solidFill>
                <a:latin typeface="Trebuchet MS"/>
                <a:cs typeface="Trebuchet MS"/>
              </a:rPr>
              <a:t>Digital</a:t>
            </a:r>
            <a:r>
              <a:rPr sz="550" i="1" spc="-50" dirty="0">
                <a:solidFill>
                  <a:srgbClr val="7E7E7E"/>
                </a:solidFill>
                <a:latin typeface="Trebuchet MS"/>
                <a:cs typeface="Trebuchet MS"/>
              </a:rPr>
              <a:t> Asset</a:t>
            </a:r>
            <a:r>
              <a:rPr sz="550" i="1" spc="-6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550" i="1" spc="-35" dirty="0">
                <a:solidFill>
                  <a:srgbClr val="7E7E7E"/>
                </a:solidFill>
                <a:latin typeface="Trebuchet MS"/>
                <a:cs typeface="Trebuchet MS"/>
              </a:rPr>
              <a:t>Management</a:t>
            </a:r>
            <a:endParaRPr sz="55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73246" y="8783066"/>
            <a:ext cx="3683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25500" y="4583675"/>
            <a:ext cx="933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1</a:t>
            </a:fld>
            <a:endParaRPr spc="5" dirty="0"/>
          </a:p>
        </p:txBody>
      </p:sp>
      <p:sp>
        <p:nvSpPr>
          <p:cNvPr id="30" name="object 30"/>
          <p:cNvSpPr txBox="1"/>
          <p:nvPr/>
        </p:nvSpPr>
        <p:spPr>
          <a:xfrm>
            <a:off x="825500" y="8957580"/>
            <a:ext cx="933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90445" y="1818767"/>
            <a:ext cx="4252595" cy="1568450"/>
            <a:chOff x="2290445" y="1818767"/>
            <a:chExt cx="4252595" cy="15684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7430" y="1824990"/>
              <a:ext cx="4238244" cy="15560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93620" y="1821942"/>
              <a:ext cx="4246245" cy="1562100"/>
            </a:xfrm>
            <a:custGeom>
              <a:avLst/>
              <a:gdLst/>
              <a:ahLst/>
              <a:cxnLst/>
              <a:rect l="l" t="t" r="r" b="b"/>
              <a:pathLst>
                <a:path w="4246245" h="1562100">
                  <a:moveTo>
                    <a:pt x="0" y="0"/>
                  </a:moveTo>
                  <a:lnTo>
                    <a:pt x="4245863" y="0"/>
                  </a:lnTo>
                  <a:lnTo>
                    <a:pt x="4245863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94663" y="1316227"/>
            <a:ext cx="1036319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lum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55853" y="3429351"/>
            <a:ext cx="1080996" cy="74910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110988" y="4150867"/>
            <a:ext cx="17462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Tahoma"/>
                <a:cs typeface="Tahoma"/>
              </a:rPr>
              <a:t>Navigate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wit</a:t>
            </a:r>
            <a:r>
              <a:rPr sz="900" spc="-30" dirty="0">
                <a:latin typeface="Tahoma"/>
                <a:cs typeface="Tahoma"/>
              </a:rPr>
              <a:t>h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you</a:t>
            </a:r>
            <a:r>
              <a:rPr sz="900" spc="-25" dirty="0">
                <a:latin typeface="Tahoma"/>
                <a:cs typeface="Tahoma"/>
              </a:rPr>
              <a:t>r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arro</a:t>
            </a:r>
            <a:r>
              <a:rPr sz="900" spc="-50" dirty="0">
                <a:latin typeface="Tahoma"/>
                <a:cs typeface="Tahoma"/>
              </a:rPr>
              <a:t>w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key</a:t>
            </a:r>
            <a:r>
              <a:rPr sz="900" spc="-40" dirty="0">
                <a:latin typeface="Tahoma"/>
                <a:cs typeface="Tahoma"/>
              </a:rPr>
              <a:t>s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spc="-90" dirty="0">
                <a:latin typeface="Tahoma"/>
                <a:cs typeface="Tahoma"/>
              </a:rPr>
              <a:t>↑↓←→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758565" y="2479929"/>
            <a:ext cx="893444" cy="1102995"/>
            <a:chOff x="3758565" y="2479929"/>
            <a:chExt cx="893444" cy="1102995"/>
          </a:xfrm>
        </p:grpSpPr>
        <p:sp>
          <p:nvSpPr>
            <p:cNvPr id="15" name="object 15"/>
            <p:cNvSpPr/>
            <p:nvPr/>
          </p:nvSpPr>
          <p:spPr>
            <a:xfrm>
              <a:off x="3768090" y="2489454"/>
              <a:ext cx="874394" cy="1083945"/>
            </a:xfrm>
            <a:custGeom>
              <a:avLst/>
              <a:gdLst/>
              <a:ahLst/>
              <a:cxnLst/>
              <a:rect l="l" t="t" r="r" b="b"/>
              <a:pathLst>
                <a:path w="874395" h="1083945">
                  <a:moveTo>
                    <a:pt x="810768" y="0"/>
                  </a:moveTo>
                  <a:lnTo>
                    <a:pt x="509778" y="729234"/>
                  </a:lnTo>
                  <a:lnTo>
                    <a:pt x="59436" y="729234"/>
                  </a:lnTo>
                  <a:lnTo>
                    <a:pt x="36325" y="733913"/>
                  </a:lnTo>
                  <a:lnTo>
                    <a:pt x="17430" y="746664"/>
                  </a:lnTo>
                  <a:lnTo>
                    <a:pt x="4679" y="765559"/>
                  </a:lnTo>
                  <a:lnTo>
                    <a:pt x="0" y="788670"/>
                  </a:lnTo>
                  <a:lnTo>
                    <a:pt x="0" y="1024890"/>
                  </a:lnTo>
                  <a:lnTo>
                    <a:pt x="4679" y="1047880"/>
                  </a:lnTo>
                  <a:lnTo>
                    <a:pt x="17430" y="1066514"/>
                  </a:lnTo>
                  <a:lnTo>
                    <a:pt x="36325" y="1079003"/>
                  </a:lnTo>
                  <a:lnTo>
                    <a:pt x="59436" y="1083564"/>
                  </a:lnTo>
                  <a:lnTo>
                    <a:pt x="814578" y="1083564"/>
                  </a:lnTo>
                  <a:lnTo>
                    <a:pt x="837688" y="1079003"/>
                  </a:lnTo>
                  <a:lnTo>
                    <a:pt x="856583" y="1066514"/>
                  </a:lnTo>
                  <a:lnTo>
                    <a:pt x="869334" y="1047880"/>
                  </a:lnTo>
                  <a:lnTo>
                    <a:pt x="874013" y="1024890"/>
                  </a:lnTo>
                  <a:lnTo>
                    <a:pt x="874013" y="788670"/>
                  </a:lnTo>
                  <a:lnTo>
                    <a:pt x="869334" y="765559"/>
                  </a:lnTo>
                  <a:lnTo>
                    <a:pt x="856583" y="746664"/>
                  </a:lnTo>
                  <a:lnTo>
                    <a:pt x="837688" y="733913"/>
                  </a:lnTo>
                  <a:lnTo>
                    <a:pt x="814578" y="729234"/>
                  </a:lnTo>
                  <a:lnTo>
                    <a:pt x="728472" y="729234"/>
                  </a:lnTo>
                  <a:lnTo>
                    <a:pt x="8107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68090" y="2489454"/>
              <a:ext cx="874394" cy="1083945"/>
            </a:xfrm>
            <a:custGeom>
              <a:avLst/>
              <a:gdLst/>
              <a:ahLst/>
              <a:cxnLst/>
              <a:rect l="l" t="t" r="r" b="b"/>
              <a:pathLst>
                <a:path w="874395" h="1083945">
                  <a:moveTo>
                    <a:pt x="0" y="788670"/>
                  </a:moveTo>
                  <a:lnTo>
                    <a:pt x="4679" y="765559"/>
                  </a:lnTo>
                  <a:lnTo>
                    <a:pt x="17430" y="746664"/>
                  </a:lnTo>
                  <a:lnTo>
                    <a:pt x="36325" y="733913"/>
                  </a:lnTo>
                  <a:lnTo>
                    <a:pt x="59436" y="729234"/>
                  </a:lnTo>
                  <a:lnTo>
                    <a:pt x="509778" y="729234"/>
                  </a:lnTo>
                  <a:lnTo>
                    <a:pt x="810768" y="0"/>
                  </a:lnTo>
                  <a:lnTo>
                    <a:pt x="728472" y="729234"/>
                  </a:lnTo>
                  <a:lnTo>
                    <a:pt x="814578" y="729234"/>
                  </a:lnTo>
                  <a:lnTo>
                    <a:pt x="837688" y="733913"/>
                  </a:lnTo>
                  <a:lnTo>
                    <a:pt x="856583" y="746664"/>
                  </a:lnTo>
                  <a:lnTo>
                    <a:pt x="869334" y="765559"/>
                  </a:lnTo>
                  <a:lnTo>
                    <a:pt x="874013" y="788670"/>
                  </a:lnTo>
                  <a:lnTo>
                    <a:pt x="874013" y="1024890"/>
                  </a:lnTo>
                  <a:lnTo>
                    <a:pt x="869334" y="1047880"/>
                  </a:lnTo>
                  <a:lnTo>
                    <a:pt x="856583" y="1066514"/>
                  </a:lnTo>
                  <a:lnTo>
                    <a:pt x="837688" y="1079003"/>
                  </a:lnTo>
                  <a:lnTo>
                    <a:pt x="814578" y="1083564"/>
                  </a:lnTo>
                  <a:lnTo>
                    <a:pt x="59436" y="1083564"/>
                  </a:lnTo>
                  <a:lnTo>
                    <a:pt x="36325" y="1079003"/>
                  </a:lnTo>
                  <a:lnTo>
                    <a:pt x="17430" y="1066514"/>
                  </a:lnTo>
                  <a:lnTo>
                    <a:pt x="4679" y="1047880"/>
                  </a:lnTo>
                  <a:lnTo>
                    <a:pt x="0" y="1024890"/>
                  </a:lnTo>
                  <a:lnTo>
                    <a:pt x="0" y="78867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818635" y="3243326"/>
            <a:ext cx="738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ahoma"/>
                <a:cs typeface="Tahoma"/>
              </a:rPr>
              <a:t>Click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text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or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the  </a:t>
            </a:r>
            <a:r>
              <a:rPr sz="900" spc="-35" dirty="0">
                <a:latin typeface="Tahoma"/>
                <a:cs typeface="Tahoma"/>
              </a:rPr>
              <a:t>arro</a:t>
            </a:r>
            <a:r>
              <a:rPr sz="900" spc="-50" dirty="0">
                <a:latin typeface="Tahoma"/>
                <a:cs typeface="Tahoma"/>
              </a:rPr>
              <a:t>w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105" dirty="0">
                <a:latin typeface="Tahoma"/>
                <a:cs typeface="Tahoma"/>
              </a:rPr>
              <a:t>(&gt;</a:t>
            </a:r>
            <a:r>
              <a:rPr sz="900" spc="-70" dirty="0">
                <a:latin typeface="Tahoma"/>
                <a:cs typeface="Tahoma"/>
              </a:rPr>
              <a:t>)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icon.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9753" y="2078735"/>
            <a:ext cx="1069086" cy="972311"/>
          </a:xfrm>
          <a:prstGeom prst="rect">
            <a:avLst/>
          </a:prstGeom>
        </p:spPr>
      </p:pic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071213" y="2072513"/>
          <a:ext cx="1075055" cy="978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5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35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6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635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2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3864102" y="4407661"/>
            <a:ext cx="55244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23" name="object 23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07363" y="5691632"/>
            <a:ext cx="7061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List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ew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051433" y="6447916"/>
            <a:ext cx="5526405" cy="1949450"/>
            <a:chOff x="1051433" y="6447916"/>
            <a:chExt cx="5526405" cy="1949450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656" y="6454139"/>
              <a:ext cx="1088897" cy="123672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54608" y="6451091"/>
              <a:ext cx="1095375" cy="1243330"/>
            </a:xfrm>
            <a:custGeom>
              <a:avLst/>
              <a:gdLst/>
              <a:ahLst/>
              <a:cxnLst/>
              <a:rect l="l" t="t" r="r" b="b"/>
              <a:pathLst>
                <a:path w="1095375" h="1243329">
                  <a:moveTo>
                    <a:pt x="0" y="0"/>
                  </a:moveTo>
                  <a:lnTo>
                    <a:pt x="1094993" y="0"/>
                  </a:lnTo>
                  <a:lnTo>
                    <a:pt x="1094993" y="1242822"/>
                  </a:lnTo>
                  <a:lnTo>
                    <a:pt x="0" y="124282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79754" y="6963917"/>
              <a:ext cx="1049020" cy="215265"/>
            </a:xfrm>
            <a:custGeom>
              <a:avLst/>
              <a:gdLst/>
              <a:ahLst/>
              <a:cxnLst/>
              <a:rect l="l" t="t" r="r" b="b"/>
              <a:pathLst>
                <a:path w="1049020" h="215265">
                  <a:moveTo>
                    <a:pt x="0" y="0"/>
                  </a:moveTo>
                  <a:lnTo>
                    <a:pt x="1048511" y="0"/>
                  </a:lnTo>
                  <a:lnTo>
                    <a:pt x="1048511" y="214883"/>
                  </a:lnTo>
                  <a:lnTo>
                    <a:pt x="0" y="21488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2482" y="6454139"/>
              <a:ext cx="4239006" cy="193700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329433" y="6451091"/>
              <a:ext cx="4245610" cy="1943100"/>
            </a:xfrm>
            <a:custGeom>
              <a:avLst/>
              <a:gdLst/>
              <a:ahLst/>
              <a:cxnLst/>
              <a:rect l="l" t="t" r="r" b="b"/>
              <a:pathLst>
                <a:path w="4245609" h="1943100">
                  <a:moveTo>
                    <a:pt x="0" y="0"/>
                  </a:moveTo>
                  <a:lnTo>
                    <a:pt x="4245102" y="0"/>
                  </a:lnTo>
                  <a:lnTo>
                    <a:pt x="4245102" y="1943100"/>
                  </a:lnTo>
                  <a:lnTo>
                    <a:pt x="0" y="1943100"/>
                  </a:lnTo>
                  <a:lnTo>
                    <a:pt x="0" y="0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860291" y="8783066"/>
            <a:ext cx="64769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0" dirty="0">
                <a:solidFill>
                  <a:srgbClr val="FFFFFF"/>
                </a:solidFill>
                <a:latin typeface="Tahoma"/>
                <a:cs typeface="Tahoma"/>
              </a:rPr>
              <a:t>20</a:t>
            </a:r>
            <a:endParaRPr sz="400">
              <a:latin typeface="Tahoma"/>
              <a:cs typeface="Tahom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10</a:t>
            </a:fld>
            <a:endParaRPr spc="5" dirty="0"/>
          </a:p>
        </p:txBody>
      </p:sp>
      <p:sp>
        <p:nvSpPr>
          <p:cNvPr id="37" name="object 37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20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663" y="1316227"/>
            <a:ext cx="23685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3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ze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vide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or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device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93467" y="2290826"/>
            <a:ext cx="20891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480" dirty="0">
                <a:latin typeface="Tahoma"/>
                <a:cs typeface="Tahoma"/>
              </a:rPr>
              <a:t>{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48966" y="3770629"/>
            <a:ext cx="431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800" spc="-10" dirty="0">
                <a:latin typeface="Tahoma"/>
                <a:cs typeface="Tahoma"/>
              </a:rPr>
              <a:t>Adaptive </a:t>
            </a:r>
            <a:r>
              <a:rPr sz="800" spc="-235" dirty="0">
                <a:latin typeface="Tahoma"/>
                <a:cs typeface="Tahoma"/>
              </a:rPr>
              <a:t> </a:t>
            </a:r>
            <a:r>
              <a:rPr sz="800" spc="-5" dirty="0">
                <a:latin typeface="Tahoma"/>
                <a:cs typeface="Tahoma"/>
              </a:rPr>
              <a:t>V</a:t>
            </a:r>
            <a:r>
              <a:rPr sz="800" spc="10" dirty="0">
                <a:latin typeface="Tahoma"/>
                <a:cs typeface="Tahoma"/>
              </a:rPr>
              <a:t>i</a:t>
            </a:r>
            <a:r>
              <a:rPr sz="800" spc="-15" dirty="0">
                <a:latin typeface="Tahoma"/>
                <a:cs typeface="Tahoma"/>
              </a:rPr>
              <a:t>d</a:t>
            </a:r>
            <a:r>
              <a:rPr sz="800" spc="-25" dirty="0">
                <a:latin typeface="Tahoma"/>
                <a:cs typeface="Tahoma"/>
              </a:rPr>
              <a:t>e</a:t>
            </a:r>
            <a:r>
              <a:rPr sz="800" spc="-20" dirty="0">
                <a:latin typeface="Tahoma"/>
                <a:cs typeface="Tahoma"/>
              </a:rPr>
              <a:t>o</a:t>
            </a:r>
            <a:r>
              <a:rPr sz="800" spc="-5" dirty="0">
                <a:latin typeface="Tahoma"/>
                <a:cs typeface="Tahoma"/>
              </a:rPr>
              <a:t> </a:t>
            </a:r>
            <a:r>
              <a:rPr sz="800" spc="-50" dirty="0">
                <a:latin typeface="Tahoma"/>
                <a:cs typeface="Tahoma"/>
              </a:rPr>
              <a:t>S</a:t>
            </a:r>
            <a:r>
              <a:rPr sz="800" spc="-25" dirty="0">
                <a:latin typeface="Tahoma"/>
                <a:cs typeface="Tahoma"/>
              </a:rPr>
              <a:t>e</a:t>
            </a:r>
            <a:r>
              <a:rPr sz="800" spc="-45" dirty="0"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395727" y="1905761"/>
            <a:ext cx="2189480" cy="1183005"/>
            <a:chOff x="2395727" y="1905761"/>
            <a:chExt cx="2189480" cy="1183005"/>
          </a:xfrm>
        </p:grpSpPr>
        <p:sp>
          <p:nvSpPr>
            <p:cNvPr id="12" name="object 12"/>
            <p:cNvSpPr/>
            <p:nvPr/>
          </p:nvSpPr>
          <p:spPr>
            <a:xfrm>
              <a:off x="3717036" y="2219705"/>
              <a:ext cx="862330" cy="862965"/>
            </a:xfrm>
            <a:custGeom>
              <a:avLst/>
              <a:gdLst/>
              <a:ahLst/>
              <a:cxnLst/>
              <a:rect l="l" t="t" r="r" b="b"/>
              <a:pathLst>
                <a:path w="862329" h="862964">
                  <a:moveTo>
                    <a:pt x="861822" y="0"/>
                  </a:moveTo>
                  <a:lnTo>
                    <a:pt x="0" y="0"/>
                  </a:lnTo>
                  <a:lnTo>
                    <a:pt x="0" y="862583"/>
                  </a:lnTo>
                  <a:lnTo>
                    <a:pt x="861822" y="862583"/>
                  </a:lnTo>
                  <a:lnTo>
                    <a:pt x="86182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17036" y="2219705"/>
              <a:ext cx="862330" cy="862965"/>
            </a:xfrm>
            <a:custGeom>
              <a:avLst/>
              <a:gdLst/>
              <a:ahLst/>
              <a:cxnLst/>
              <a:rect l="l" t="t" r="r" b="b"/>
              <a:pathLst>
                <a:path w="862329" h="862964">
                  <a:moveTo>
                    <a:pt x="0" y="0"/>
                  </a:moveTo>
                  <a:lnTo>
                    <a:pt x="861822" y="0"/>
                  </a:lnTo>
                  <a:lnTo>
                    <a:pt x="861822" y="862583"/>
                  </a:lnTo>
                  <a:lnTo>
                    <a:pt x="0" y="86258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2766" y="2331719"/>
              <a:ext cx="553974" cy="6781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95727" y="1905761"/>
              <a:ext cx="915669" cy="637540"/>
            </a:xfrm>
            <a:custGeom>
              <a:avLst/>
              <a:gdLst/>
              <a:ahLst/>
              <a:cxnLst/>
              <a:rect l="l" t="t" r="r" b="b"/>
              <a:pathLst>
                <a:path w="915670" h="637539">
                  <a:moveTo>
                    <a:pt x="915162" y="0"/>
                  </a:moveTo>
                  <a:lnTo>
                    <a:pt x="0" y="0"/>
                  </a:lnTo>
                  <a:lnTo>
                    <a:pt x="0" y="637031"/>
                  </a:lnTo>
                  <a:lnTo>
                    <a:pt x="915162" y="637031"/>
                  </a:lnTo>
                  <a:lnTo>
                    <a:pt x="91516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395727" y="1905761"/>
            <a:ext cx="915669" cy="637540"/>
          </a:xfrm>
          <a:prstGeom prst="rect">
            <a:avLst/>
          </a:prstGeom>
          <a:ln w="12700">
            <a:solidFill>
              <a:srgbClr val="3691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650">
              <a:latin typeface="Times New Roman"/>
              <a:cs typeface="Times New Roman"/>
            </a:endParaRPr>
          </a:p>
          <a:p>
            <a:pPr marL="242570">
              <a:lnSpc>
                <a:spcPct val="100000"/>
              </a:lnSpc>
            </a:pPr>
            <a:r>
              <a:rPr sz="550" spc="-5" dirty="0">
                <a:latin typeface="Tahoma"/>
                <a:cs typeface="Tahoma"/>
              </a:rPr>
              <a:t>l</a:t>
            </a:r>
            <a:r>
              <a:rPr sz="550" spc="-35" dirty="0">
                <a:latin typeface="Tahoma"/>
                <a:cs typeface="Tahoma"/>
              </a:rPr>
              <a:t>ar</a:t>
            </a:r>
            <a:r>
              <a:rPr sz="550" spc="-45" dirty="0">
                <a:latin typeface="Tahoma"/>
                <a:cs typeface="Tahoma"/>
              </a:rPr>
              <a:t>g</a:t>
            </a:r>
            <a:r>
              <a:rPr sz="550" spc="-30" dirty="0">
                <a:latin typeface="Tahoma"/>
                <a:cs typeface="Tahoma"/>
              </a:rPr>
              <a:t>e</a:t>
            </a:r>
            <a:r>
              <a:rPr sz="550" spc="-50" dirty="0">
                <a:latin typeface="Tahoma"/>
                <a:cs typeface="Tahoma"/>
              </a:rPr>
              <a:t> </a:t>
            </a:r>
            <a:r>
              <a:rPr sz="550" spc="-20" dirty="0">
                <a:latin typeface="Tahoma"/>
                <a:cs typeface="Tahoma"/>
              </a:rPr>
              <a:t>/</a:t>
            </a:r>
            <a:r>
              <a:rPr sz="550" spc="-50" dirty="0">
                <a:latin typeface="Tahoma"/>
                <a:cs typeface="Tahoma"/>
              </a:rPr>
              <a:t> </a:t>
            </a:r>
            <a:r>
              <a:rPr sz="550" spc="-25" dirty="0">
                <a:latin typeface="Tahoma"/>
                <a:cs typeface="Tahoma"/>
              </a:rPr>
              <a:t>2000</a:t>
            </a:r>
            <a:r>
              <a:rPr sz="550" spc="-30" dirty="0">
                <a:latin typeface="Tahoma"/>
                <a:cs typeface="Tahoma"/>
              </a:rPr>
              <a:t>k</a:t>
            </a:r>
            <a:r>
              <a:rPr sz="550" spc="-35" dirty="0">
                <a:latin typeface="Tahoma"/>
                <a:cs typeface="Tahoma"/>
              </a:rPr>
              <a:t>bs</a:t>
            </a:r>
            <a:endParaRPr sz="5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81247" y="2290826"/>
            <a:ext cx="15525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61110" algn="l"/>
              </a:tabLst>
            </a:pPr>
            <a:r>
              <a:rPr sz="4000" spc="-320" dirty="0">
                <a:latin typeface="Tahoma"/>
                <a:cs typeface="Tahoma"/>
              </a:rPr>
              <a:t>x	</a:t>
            </a:r>
            <a:r>
              <a:rPr sz="4000" spc="-725" dirty="0">
                <a:latin typeface="Tahoma"/>
                <a:cs typeface="Tahoma"/>
              </a:rPr>
              <a:t>=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05932" y="3963415"/>
            <a:ext cx="8953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latin typeface="Tahoma"/>
                <a:cs typeface="Tahoma"/>
              </a:rPr>
              <a:t>Ubiquitous </a:t>
            </a:r>
            <a:r>
              <a:rPr sz="800" spc="-20" dirty="0">
                <a:latin typeface="Tahoma"/>
                <a:cs typeface="Tahoma"/>
              </a:rPr>
              <a:t>playback </a:t>
            </a:r>
            <a:r>
              <a:rPr sz="800" spc="-235" dirty="0">
                <a:latin typeface="Tahoma"/>
                <a:cs typeface="Tahoma"/>
              </a:rPr>
              <a:t> </a:t>
            </a:r>
            <a:r>
              <a:rPr sz="800" spc="-15" dirty="0">
                <a:latin typeface="Tahoma"/>
                <a:cs typeface="Tahoma"/>
              </a:rPr>
              <a:t>on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-5" dirty="0">
                <a:latin typeface="Tahoma"/>
                <a:cs typeface="Tahoma"/>
              </a:rPr>
              <a:t>all</a:t>
            </a:r>
            <a:r>
              <a:rPr sz="800" spc="-20" dirty="0">
                <a:latin typeface="Tahoma"/>
                <a:cs typeface="Tahoma"/>
              </a:rPr>
              <a:t> </a:t>
            </a:r>
            <a:r>
              <a:rPr sz="800" spc="-15" dirty="0">
                <a:latin typeface="Tahoma"/>
                <a:cs typeface="Tahoma"/>
              </a:rPr>
              <a:t>display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3055" y="3135121"/>
            <a:ext cx="100076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Tahoma"/>
                <a:cs typeface="Tahoma"/>
              </a:rPr>
              <a:t>Ad</a:t>
            </a:r>
            <a:r>
              <a:rPr sz="600" spc="-30" dirty="0">
                <a:latin typeface="Tahoma"/>
                <a:cs typeface="Tahoma"/>
              </a:rPr>
              <a:t>a</a:t>
            </a:r>
            <a:r>
              <a:rPr sz="600" spc="-25" dirty="0">
                <a:latin typeface="Tahoma"/>
                <a:cs typeface="Tahoma"/>
              </a:rPr>
              <a:t>pt</a:t>
            </a:r>
            <a:r>
              <a:rPr sz="600" spc="-15" dirty="0">
                <a:latin typeface="Tahoma"/>
                <a:cs typeface="Tahoma"/>
              </a:rPr>
              <a:t>i</a:t>
            </a:r>
            <a:r>
              <a:rPr sz="600" spc="-25" dirty="0">
                <a:latin typeface="Tahoma"/>
                <a:cs typeface="Tahoma"/>
              </a:rPr>
              <a:t>v</a:t>
            </a:r>
            <a:r>
              <a:rPr sz="600" spc="-35" dirty="0">
                <a:latin typeface="Tahoma"/>
                <a:cs typeface="Tahoma"/>
              </a:rPr>
              <a:t>e</a:t>
            </a:r>
            <a:r>
              <a:rPr sz="600" spc="-50" dirty="0">
                <a:latin typeface="Tahoma"/>
                <a:cs typeface="Tahoma"/>
              </a:rPr>
              <a:t> </a:t>
            </a:r>
            <a:r>
              <a:rPr sz="600" spc="-15" dirty="0">
                <a:latin typeface="Tahoma"/>
                <a:cs typeface="Tahoma"/>
              </a:rPr>
              <a:t>V</a:t>
            </a:r>
            <a:r>
              <a:rPr sz="600" spc="-10" dirty="0">
                <a:latin typeface="Tahoma"/>
                <a:cs typeface="Tahoma"/>
              </a:rPr>
              <a:t>i</a:t>
            </a:r>
            <a:r>
              <a:rPr sz="600" spc="-25" dirty="0">
                <a:latin typeface="Tahoma"/>
                <a:cs typeface="Tahoma"/>
              </a:rPr>
              <a:t>deo</a:t>
            </a:r>
            <a:r>
              <a:rPr sz="600" spc="-50" dirty="0">
                <a:latin typeface="Tahoma"/>
                <a:cs typeface="Tahoma"/>
              </a:rPr>
              <a:t> </a:t>
            </a:r>
            <a:r>
              <a:rPr sz="600" spc="-25" dirty="0">
                <a:latin typeface="Tahoma"/>
                <a:cs typeface="Tahoma"/>
              </a:rPr>
              <a:t>Enc</a:t>
            </a:r>
            <a:r>
              <a:rPr sz="600" spc="-20" dirty="0">
                <a:latin typeface="Tahoma"/>
                <a:cs typeface="Tahoma"/>
              </a:rPr>
              <a:t>o</a:t>
            </a:r>
            <a:r>
              <a:rPr sz="600" spc="-15" dirty="0">
                <a:latin typeface="Tahoma"/>
                <a:cs typeface="Tahoma"/>
              </a:rPr>
              <a:t>di</a:t>
            </a:r>
            <a:r>
              <a:rPr sz="600" spc="-35" dirty="0">
                <a:latin typeface="Tahoma"/>
                <a:cs typeface="Tahoma"/>
              </a:rPr>
              <a:t>n</a:t>
            </a:r>
            <a:r>
              <a:rPr sz="600" spc="-45" dirty="0">
                <a:latin typeface="Tahoma"/>
                <a:cs typeface="Tahoma"/>
              </a:rPr>
              <a:t>g</a:t>
            </a:r>
            <a:r>
              <a:rPr sz="600" spc="-60" dirty="0">
                <a:latin typeface="Tahoma"/>
                <a:cs typeface="Tahoma"/>
              </a:rPr>
              <a:t> </a:t>
            </a:r>
            <a:r>
              <a:rPr sz="600" spc="-35" dirty="0">
                <a:latin typeface="Tahoma"/>
                <a:cs typeface="Tahoma"/>
              </a:rPr>
              <a:t>p</a:t>
            </a:r>
            <a:r>
              <a:rPr sz="600" spc="-20" dirty="0">
                <a:latin typeface="Tahoma"/>
                <a:cs typeface="Tahoma"/>
              </a:rPr>
              <a:t>r</a:t>
            </a:r>
            <a:r>
              <a:rPr sz="600" spc="-40" dirty="0">
                <a:latin typeface="Tahoma"/>
                <a:cs typeface="Tahoma"/>
              </a:rPr>
              <a:t>o</a:t>
            </a:r>
            <a:r>
              <a:rPr sz="600" spc="-15" dirty="0">
                <a:latin typeface="Tahoma"/>
                <a:cs typeface="Tahoma"/>
              </a:rPr>
              <a:t>file</a:t>
            </a:r>
            <a:endParaRPr sz="600">
              <a:latin typeface="Tahoma"/>
              <a:cs typeface="Tahoma"/>
            </a:endParaRPr>
          </a:p>
          <a:p>
            <a:pPr marL="229235" marR="271145">
              <a:lnSpc>
                <a:spcPct val="100000"/>
              </a:lnSpc>
              <a:spcBef>
                <a:spcPts val="595"/>
              </a:spcBef>
            </a:pPr>
            <a:r>
              <a:rPr sz="800" spc="-15" dirty="0">
                <a:latin typeface="Tahoma"/>
                <a:cs typeface="Tahoma"/>
              </a:rPr>
              <a:t>Automatic </a:t>
            </a:r>
            <a:r>
              <a:rPr sz="800" spc="-10" dirty="0">
                <a:latin typeface="Tahoma"/>
                <a:cs typeface="Tahoma"/>
              </a:rPr>
              <a:t> </a:t>
            </a:r>
            <a:r>
              <a:rPr sz="800" spc="-15" dirty="0">
                <a:latin typeface="Tahoma"/>
                <a:cs typeface="Tahoma"/>
              </a:rPr>
              <a:t>Enc</a:t>
            </a:r>
            <a:r>
              <a:rPr sz="800" spc="-10" dirty="0">
                <a:latin typeface="Tahoma"/>
                <a:cs typeface="Tahoma"/>
              </a:rPr>
              <a:t>o</a:t>
            </a:r>
            <a:r>
              <a:rPr sz="800" dirty="0">
                <a:latin typeface="Tahoma"/>
                <a:cs typeface="Tahoma"/>
              </a:rPr>
              <a:t>di</a:t>
            </a:r>
            <a:r>
              <a:rPr sz="800" spc="-30" dirty="0">
                <a:latin typeface="Tahoma"/>
                <a:cs typeface="Tahoma"/>
              </a:rPr>
              <a:t>n</a:t>
            </a:r>
            <a:r>
              <a:rPr sz="800" spc="-60" dirty="0">
                <a:latin typeface="Tahoma"/>
                <a:cs typeface="Tahoma"/>
              </a:rPr>
              <a:t>g</a:t>
            </a:r>
            <a:r>
              <a:rPr sz="800" spc="-10" dirty="0">
                <a:latin typeface="Tahoma"/>
                <a:cs typeface="Tahoma"/>
              </a:rPr>
              <a:t> </a:t>
            </a:r>
            <a:r>
              <a:rPr sz="800" spc="-5" dirty="0">
                <a:latin typeface="Tahoma"/>
                <a:cs typeface="Tahoma"/>
              </a:rPr>
              <a:t>&amp;  </a:t>
            </a:r>
            <a:r>
              <a:rPr sz="800" spc="-15" dirty="0">
                <a:latin typeface="Tahoma"/>
                <a:cs typeface="Tahoma"/>
              </a:rPr>
              <a:t>Publishing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993132" y="1858264"/>
            <a:ext cx="971550" cy="1950720"/>
            <a:chOff x="4993132" y="1858264"/>
            <a:chExt cx="971550" cy="1950720"/>
          </a:xfrm>
        </p:grpSpPr>
        <p:sp>
          <p:nvSpPr>
            <p:cNvPr id="21" name="object 21"/>
            <p:cNvSpPr/>
            <p:nvPr/>
          </p:nvSpPr>
          <p:spPr>
            <a:xfrm>
              <a:off x="5262372" y="1860804"/>
              <a:ext cx="588010" cy="162560"/>
            </a:xfrm>
            <a:custGeom>
              <a:avLst/>
              <a:gdLst/>
              <a:ahLst/>
              <a:cxnLst/>
              <a:rect l="l" t="t" r="r" b="b"/>
              <a:pathLst>
                <a:path w="588010" h="162560">
                  <a:moveTo>
                    <a:pt x="0" y="162305"/>
                  </a:moveTo>
                  <a:lnTo>
                    <a:pt x="0" y="0"/>
                  </a:lnTo>
                  <a:lnTo>
                    <a:pt x="587502" y="0"/>
                  </a:lnTo>
                  <a:lnTo>
                    <a:pt x="587502" y="75437"/>
                  </a:lnTo>
                </a:path>
              </a:pathLst>
            </a:custGeom>
            <a:ln w="5003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99482" y="1917954"/>
              <a:ext cx="525145" cy="1835150"/>
            </a:xfrm>
            <a:custGeom>
              <a:avLst/>
              <a:gdLst/>
              <a:ahLst/>
              <a:cxnLst/>
              <a:rect l="l" t="t" r="r" b="b"/>
              <a:pathLst>
                <a:path w="525145" h="1835150">
                  <a:moveTo>
                    <a:pt x="525017" y="0"/>
                  </a:moveTo>
                  <a:lnTo>
                    <a:pt x="0" y="0"/>
                  </a:lnTo>
                  <a:lnTo>
                    <a:pt x="0" y="1834896"/>
                  </a:lnTo>
                  <a:lnTo>
                    <a:pt x="525017" y="1834896"/>
                  </a:lnTo>
                  <a:lnTo>
                    <a:pt x="525017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99482" y="1917954"/>
              <a:ext cx="525145" cy="1835150"/>
            </a:xfrm>
            <a:custGeom>
              <a:avLst/>
              <a:gdLst/>
              <a:ahLst/>
              <a:cxnLst/>
              <a:rect l="l" t="t" r="r" b="b"/>
              <a:pathLst>
                <a:path w="525145" h="1835150">
                  <a:moveTo>
                    <a:pt x="0" y="0"/>
                  </a:moveTo>
                  <a:lnTo>
                    <a:pt x="525017" y="0"/>
                  </a:lnTo>
                  <a:lnTo>
                    <a:pt x="525017" y="1834896"/>
                  </a:lnTo>
                  <a:lnTo>
                    <a:pt x="0" y="183489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62372" y="3746754"/>
              <a:ext cx="699770" cy="59690"/>
            </a:xfrm>
            <a:custGeom>
              <a:avLst/>
              <a:gdLst/>
              <a:ahLst/>
              <a:cxnLst/>
              <a:rect l="l" t="t" r="r" b="b"/>
              <a:pathLst>
                <a:path w="699770" h="59689">
                  <a:moveTo>
                    <a:pt x="0" y="6096"/>
                  </a:moveTo>
                  <a:lnTo>
                    <a:pt x="0" y="59436"/>
                  </a:lnTo>
                  <a:lnTo>
                    <a:pt x="699516" y="59436"/>
                  </a:lnTo>
                  <a:lnTo>
                    <a:pt x="699516" y="0"/>
                  </a:lnTo>
                </a:path>
              </a:pathLst>
            </a:custGeom>
            <a:ln w="5003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9690" y="2294382"/>
              <a:ext cx="204215" cy="1379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9690" y="2585466"/>
              <a:ext cx="204215" cy="13792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9690" y="2871978"/>
              <a:ext cx="204215" cy="13792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9690" y="3163062"/>
              <a:ext cx="204215" cy="13792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9690" y="3450336"/>
              <a:ext cx="204215" cy="137921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136896" y="2056892"/>
            <a:ext cx="210820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5" dirty="0">
                <a:latin typeface="Tahoma"/>
                <a:cs typeface="Tahoma"/>
              </a:rPr>
              <a:t>CDN</a:t>
            </a:r>
            <a:endParaRPr sz="75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58438" y="3176270"/>
            <a:ext cx="89661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8425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latin typeface="Tahoma"/>
                <a:cs typeface="Tahoma"/>
              </a:rPr>
              <a:t>Intelli</a:t>
            </a:r>
            <a:r>
              <a:rPr sz="800" spc="-30" dirty="0">
                <a:latin typeface="Tahoma"/>
                <a:cs typeface="Tahoma"/>
              </a:rPr>
              <a:t>gent</a:t>
            </a:r>
            <a:r>
              <a:rPr sz="800" dirty="0">
                <a:latin typeface="Tahoma"/>
                <a:cs typeface="Tahoma"/>
              </a:rPr>
              <a:t> V</a:t>
            </a:r>
            <a:r>
              <a:rPr sz="800" spc="5" dirty="0">
                <a:latin typeface="Tahoma"/>
                <a:cs typeface="Tahoma"/>
              </a:rPr>
              <a:t>i</a:t>
            </a:r>
            <a:r>
              <a:rPr sz="800" spc="-15" dirty="0">
                <a:latin typeface="Tahoma"/>
                <a:cs typeface="Tahoma"/>
              </a:rPr>
              <a:t>e</a:t>
            </a:r>
            <a:r>
              <a:rPr sz="800" spc="-10" dirty="0">
                <a:latin typeface="Tahoma"/>
                <a:cs typeface="Tahoma"/>
              </a:rPr>
              <a:t>w</a:t>
            </a:r>
            <a:r>
              <a:rPr sz="800" spc="-35" dirty="0">
                <a:latin typeface="Tahoma"/>
                <a:cs typeface="Tahoma"/>
              </a:rPr>
              <a:t>e</a:t>
            </a:r>
            <a:r>
              <a:rPr sz="800" dirty="0">
                <a:latin typeface="Tahoma"/>
                <a:cs typeface="Tahoma"/>
              </a:rPr>
              <a:t>r</a:t>
            </a:r>
            <a:r>
              <a:rPr sz="800" spc="-110" dirty="0">
                <a:latin typeface="Tahoma"/>
                <a:cs typeface="Tahoma"/>
              </a:rPr>
              <a:t>:  </a:t>
            </a:r>
            <a:r>
              <a:rPr sz="800" spc="-20" dirty="0">
                <a:latin typeface="Tahoma"/>
                <a:cs typeface="Tahoma"/>
              </a:rPr>
              <a:t>Responsive </a:t>
            </a:r>
            <a:r>
              <a:rPr sz="800" spc="-5" dirty="0">
                <a:latin typeface="Tahoma"/>
                <a:cs typeface="Tahoma"/>
              </a:rPr>
              <a:t>&amp;</a:t>
            </a:r>
            <a:endParaRPr sz="8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sz="800" spc="-10" dirty="0">
                <a:latin typeface="Tahoma"/>
                <a:cs typeface="Tahoma"/>
              </a:rPr>
              <a:t>Ad</a:t>
            </a:r>
            <a:r>
              <a:rPr sz="800" spc="-20" dirty="0">
                <a:latin typeface="Tahoma"/>
                <a:cs typeface="Tahoma"/>
              </a:rPr>
              <a:t>a</a:t>
            </a:r>
            <a:r>
              <a:rPr sz="800" spc="-10" dirty="0">
                <a:latin typeface="Tahoma"/>
                <a:cs typeface="Tahoma"/>
              </a:rPr>
              <a:t>ptiv</a:t>
            </a:r>
            <a:r>
              <a:rPr sz="800" spc="-35" dirty="0">
                <a:latin typeface="Tahoma"/>
                <a:cs typeface="Tahoma"/>
              </a:rPr>
              <a:t>e</a:t>
            </a:r>
            <a:r>
              <a:rPr sz="800" spc="-120" dirty="0">
                <a:latin typeface="Tahoma"/>
                <a:cs typeface="Tahoma"/>
              </a:rPr>
              <a:t>,</a:t>
            </a:r>
            <a:r>
              <a:rPr sz="800" spc="-5" dirty="0">
                <a:latin typeface="Tahoma"/>
                <a:cs typeface="Tahoma"/>
              </a:rPr>
              <a:t> </a:t>
            </a:r>
            <a:r>
              <a:rPr sz="800" spc="-15" dirty="0">
                <a:latin typeface="Tahoma"/>
                <a:cs typeface="Tahoma"/>
              </a:rPr>
              <a:t>cons</a:t>
            </a:r>
            <a:r>
              <a:rPr sz="800" dirty="0">
                <a:latin typeface="Tahoma"/>
                <a:cs typeface="Tahoma"/>
              </a:rPr>
              <a:t>t</a:t>
            </a:r>
            <a:r>
              <a:rPr sz="800" spc="-35" dirty="0">
                <a:latin typeface="Tahoma"/>
                <a:cs typeface="Tahoma"/>
              </a:rPr>
              <a:t>a</a:t>
            </a:r>
            <a:r>
              <a:rPr sz="800" dirty="0">
                <a:latin typeface="Tahoma"/>
                <a:cs typeface="Tahoma"/>
              </a:rPr>
              <a:t>ntly  </a:t>
            </a:r>
            <a:r>
              <a:rPr sz="800" spc="-10" dirty="0">
                <a:latin typeface="Tahoma"/>
                <a:cs typeface="Tahoma"/>
              </a:rPr>
              <a:t>optimized </a:t>
            </a:r>
            <a:r>
              <a:rPr sz="800" spc="-20" dirty="0">
                <a:latin typeface="Tahoma"/>
                <a:cs typeface="Tahoma"/>
              </a:rPr>
              <a:t>playback </a:t>
            </a:r>
            <a:r>
              <a:rPr sz="800" spc="-15" dirty="0">
                <a:latin typeface="Tahoma"/>
                <a:cs typeface="Tahoma"/>
              </a:rPr>
              <a:t> </a:t>
            </a:r>
            <a:r>
              <a:rPr sz="800" dirty="0">
                <a:latin typeface="Tahoma"/>
                <a:cs typeface="Tahoma"/>
              </a:rPr>
              <a:t>f</a:t>
            </a:r>
            <a:r>
              <a:rPr sz="800" spc="-35" dirty="0">
                <a:latin typeface="Tahoma"/>
                <a:cs typeface="Tahoma"/>
              </a:rPr>
              <a:t>o</a:t>
            </a:r>
            <a:r>
              <a:rPr sz="800" spc="-45" dirty="0">
                <a:latin typeface="Tahoma"/>
                <a:cs typeface="Tahoma"/>
              </a:rPr>
              <a:t>r</a:t>
            </a:r>
            <a:r>
              <a:rPr sz="800" spc="-35" dirty="0">
                <a:latin typeface="Tahoma"/>
                <a:cs typeface="Tahoma"/>
              </a:rPr>
              <a:t> </a:t>
            </a:r>
            <a:r>
              <a:rPr sz="800" spc="-5" dirty="0">
                <a:latin typeface="Tahoma"/>
                <a:cs typeface="Tahoma"/>
              </a:rPr>
              <a:t>b</a:t>
            </a:r>
            <a:r>
              <a:rPr sz="800" spc="-25" dirty="0">
                <a:latin typeface="Tahoma"/>
                <a:cs typeface="Tahoma"/>
              </a:rPr>
              <a:t>es</a:t>
            </a:r>
            <a:r>
              <a:rPr sz="800" spc="-45" dirty="0">
                <a:latin typeface="Tahoma"/>
                <a:cs typeface="Tahoma"/>
              </a:rPr>
              <a:t>t</a:t>
            </a:r>
            <a:r>
              <a:rPr sz="800" spc="-10" dirty="0">
                <a:latin typeface="Tahoma"/>
                <a:cs typeface="Tahoma"/>
              </a:rPr>
              <a:t> </a:t>
            </a:r>
            <a:r>
              <a:rPr sz="800" spc="-20" dirty="0">
                <a:latin typeface="Tahoma"/>
                <a:cs typeface="Tahoma"/>
              </a:rPr>
              <a:t>t</a:t>
            </a:r>
            <a:r>
              <a:rPr sz="800" spc="-5" dirty="0">
                <a:latin typeface="Tahoma"/>
                <a:cs typeface="Tahoma"/>
              </a:rPr>
              <a:t>h</a:t>
            </a:r>
            <a:r>
              <a:rPr sz="800" spc="-20" dirty="0">
                <a:latin typeface="Tahoma"/>
                <a:cs typeface="Tahoma"/>
              </a:rPr>
              <a:t>r</a:t>
            </a:r>
            <a:r>
              <a:rPr sz="800" dirty="0">
                <a:latin typeface="Tahoma"/>
                <a:cs typeface="Tahoma"/>
              </a:rPr>
              <a:t>o</a:t>
            </a:r>
            <a:r>
              <a:rPr sz="800" spc="-20" dirty="0">
                <a:latin typeface="Tahoma"/>
                <a:cs typeface="Tahoma"/>
              </a:rPr>
              <a:t>u</a:t>
            </a:r>
            <a:r>
              <a:rPr sz="800" spc="-45" dirty="0">
                <a:latin typeface="Tahoma"/>
                <a:cs typeface="Tahoma"/>
              </a:rPr>
              <a:t>g</a:t>
            </a:r>
            <a:r>
              <a:rPr sz="800" spc="-5" dirty="0">
                <a:latin typeface="Tahoma"/>
                <a:cs typeface="Tahoma"/>
              </a:rPr>
              <a:t>h</a:t>
            </a:r>
            <a:r>
              <a:rPr sz="800" spc="-15" dirty="0">
                <a:latin typeface="Tahoma"/>
                <a:cs typeface="Tahoma"/>
              </a:rPr>
              <a:t>p</a:t>
            </a:r>
            <a:r>
              <a:rPr sz="800" spc="-10" dirty="0">
                <a:latin typeface="Tahoma"/>
                <a:cs typeface="Tahoma"/>
              </a:rPr>
              <a:t>u</a:t>
            </a:r>
            <a:r>
              <a:rPr sz="800" spc="-45" dirty="0"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134363" y="2204211"/>
            <a:ext cx="2106930" cy="972185"/>
            <a:chOff x="1134363" y="2204211"/>
            <a:chExt cx="2106930" cy="972185"/>
          </a:xfrm>
        </p:grpSpPr>
        <p:sp>
          <p:nvSpPr>
            <p:cNvPr id="33" name="object 33"/>
            <p:cNvSpPr/>
            <p:nvPr/>
          </p:nvSpPr>
          <p:spPr>
            <a:xfrm>
              <a:off x="1140713" y="2210561"/>
              <a:ext cx="892810" cy="892810"/>
            </a:xfrm>
            <a:custGeom>
              <a:avLst/>
              <a:gdLst/>
              <a:ahLst/>
              <a:cxnLst/>
              <a:rect l="l" t="t" r="r" b="b"/>
              <a:pathLst>
                <a:path w="892810" h="892810">
                  <a:moveTo>
                    <a:pt x="892301" y="0"/>
                  </a:moveTo>
                  <a:lnTo>
                    <a:pt x="0" y="0"/>
                  </a:lnTo>
                  <a:lnTo>
                    <a:pt x="0" y="892301"/>
                  </a:lnTo>
                  <a:lnTo>
                    <a:pt x="892301" y="892301"/>
                  </a:lnTo>
                  <a:lnTo>
                    <a:pt x="892301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40713" y="2210561"/>
              <a:ext cx="892810" cy="892810"/>
            </a:xfrm>
            <a:custGeom>
              <a:avLst/>
              <a:gdLst/>
              <a:ahLst/>
              <a:cxnLst/>
              <a:rect l="l" t="t" r="r" b="b"/>
              <a:pathLst>
                <a:path w="892810" h="892810">
                  <a:moveTo>
                    <a:pt x="0" y="0"/>
                  </a:moveTo>
                  <a:lnTo>
                    <a:pt x="892301" y="0"/>
                  </a:lnTo>
                  <a:lnTo>
                    <a:pt x="892301" y="892301"/>
                  </a:lnTo>
                  <a:lnTo>
                    <a:pt x="0" y="89230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00150" y="2353055"/>
              <a:ext cx="772795" cy="621030"/>
            </a:xfrm>
            <a:custGeom>
              <a:avLst/>
              <a:gdLst/>
              <a:ahLst/>
              <a:cxnLst/>
              <a:rect l="l" t="t" r="r" b="b"/>
              <a:pathLst>
                <a:path w="772794" h="621030">
                  <a:moveTo>
                    <a:pt x="772668" y="27432"/>
                  </a:moveTo>
                  <a:lnTo>
                    <a:pt x="275844" y="27432"/>
                  </a:lnTo>
                  <a:lnTo>
                    <a:pt x="248412" y="0"/>
                  </a:lnTo>
                  <a:lnTo>
                    <a:pt x="72390" y="0"/>
                  </a:lnTo>
                  <a:lnTo>
                    <a:pt x="52235" y="27432"/>
                  </a:lnTo>
                  <a:lnTo>
                    <a:pt x="0" y="27432"/>
                  </a:lnTo>
                  <a:lnTo>
                    <a:pt x="0" y="621030"/>
                  </a:lnTo>
                  <a:lnTo>
                    <a:pt x="772668" y="621030"/>
                  </a:lnTo>
                  <a:lnTo>
                    <a:pt x="772668" y="27432"/>
                  </a:lnTo>
                  <a:close/>
                </a:path>
              </a:pathLst>
            </a:custGeom>
            <a:solidFill>
              <a:srgbClr val="DCDD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452877" y="2626613"/>
              <a:ext cx="788035" cy="549910"/>
            </a:xfrm>
            <a:custGeom>
              <a:avLst/>
              <a:gdLst/>
              <a:ahLst/>
              <a:cxnLst/>
              <a:rect l="l" t="t" r="r" b="b"/>
              <a:pathLst>
                <a:path w="788035" h="549910">
                  <a:moveTo>
                    <a:pt x="787907" y="0"/>
                  </a:moveTo>
                  <a:lnTo>
                    <a:pt x="0" y="0"/>
                  </a:lnTo>
                  <a:lnTo>
                    <a:pt x="0" y="549401"/>
                  </a:lnTo>
                  <a:lnTo>
                    <a:pt x="787907" y="549401"/>
                  </a:lnTo>
                  <a:lnTo>
                    <a:pt x="787907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452877" y="2626614"/>
            <a:ext cx="788035" cy="549910"/>
          </a:xfrm>
          <a:prstGeom prst="rect">
            <a:avLst/>
          </a:prstGeom>
          <a:ln w="12700">
            <a:solidFill>
              <a:srgbClr val="3691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650">
              <a:latin typeface="Times New Roman"/>
              <a:cs typeface="Times New Roman"/>
            </a:endParaRPr>
          </a:p>
          <a:p>
            <a:pPr marL="140970">
              <a:lnSpc>
                <a:spcPct val="100000"/>
              </a:lnSpc>
            </a:pPr>
            <a:r>
              <a:rPr sz="550" spc="-10" dirty="0">
                <a:latin typeface="Tahoma"/>
                <a:cs typeface="Tahoma"/>
              </a:rPr>
              <a:t>Med</a:t>
            </a:r>
            <a:r>
              <a:rPr sz="550" spc="-15" dirty="0">
                <a:latin typeface="Tahoma"/>
                <a:cs typeface="Tahoma"/>
              </a:rPr>
              <a:t>ium</a:t>
            </a:r>
            <a:r>
              <a:rPr sz="550" spc="-55" dirty="0">
                <a:latin typeface="Tahoma"/>
                <a:cs typeface="Tahoma"/>
              </a:rPr>
              <a:t> </a:t>
            </a:r>
            <a:r>
              <a:rPr sz="550" spc="-20" dirty="0">
                <a:latin typeface="Tahoma"/>
                <a:cs typeface="Tahoma"/>
              </a:rPr>
              <a:t>/</a:t>
            </a:r>
            <a:r>
              <a:rPr sz="550" spc="-55" dirty="0">
                <a:latin typeface="Tahoma"/>
                <a:cs typeface="Tahoma"/>
              </a:rPr>
              <a:t> </a:t>
            </a:r>
            <a:r>
              <a:rPr sz="550" spc="-30" dirty="0">
                <a:latin typeface="Tahoma"/>
                <a:cs typeface="Tahoma"/>
              </a:rPr>
              <a:t>8</a:t>
            </a:r>
            <a:r>
              <a:rPr sz="550" spc="-20" dirty="0">
                <a:latin typeface="Tahoma"/>
                <a:cs typeface="Tahoma"/>
              </a:rPr>
              <a:t>00</a:t>
            </a:r>
            <a:r>
              <a:rPr sz="550" spc="-25" dirty="0">
                <a:latin typeface="Tahoma"/>
                <a:cs typeface="Tahoma"/>
              </a:rPr>
              <a:t>k</a:t>
            </a:r>
            <a:r>
              <a:rPr sz="550" spc="-35" dirty="0">
                <a:latin typeface="Tahoma"/>
                <a:cs typeface="Tahoma"/>
              </a:rPr>
              <a:t>bs</a:t>
            </a:r>
            <a:endParaRPr sz="550">
              <a:latin typeface="Tahoma"/>
              <a:cs typeface="Tahom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558795" y="3265170"/>
            <a:ext cx="571500" cy="435609"/>
          </a:xfrm>
          <a:custGeom>
            <a:avLst/>
            <a:gdLst/>
            <a:ahLst/>
            <a:cxnLst/>
            <a:rect l="l" t="t" r="r" b="b"/>
            <a:pathLst>
              <a:path w="571500" h="435610">
                <a:moveTo>
                  <a:pt x="571500" y="0"/>
                </a:moveTo>
                <a:lnTo>
                  <a:pt x="0" y="0"/>
                </a:lnTo>
                <a:lnTo>
                  <a:pt x="0" y="435101"/>
                </a:lnTo>
                <a:lnTo>
                  <a:pt x="571500" y="435101"/>
                </a:lnTo>
                <a:lnTo>
                  <a:pt x="57150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558795" y="3265170"/>
            <a:ext cx="571500" cy="435609"/>
          </a:xfrm>
          <a:prstGeom prst="rect">
            <a:avLst/>
          </a:prstGeom>
          <a:ln w="12700">
            <a:solidFill>
              <a:srgbClr val="3691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L="74930">
              <a:lnSpc>
                <a:spcPct val="100000"/>
              </a:lnSpc>
              <a:spcBef>
                <a:spcPts val="530"/>
              </a:spcBef>
            </a:pPr>
            <a:r>
              <a:rPr sz="550" spc="-40" dirty="0">
                <a:latin typeface="Tahoma"/>
                <a:cs typeface="Tahoma"/>
              </a:rPr>
              <a:t>Sm</a:t>
            </a:r>
            <a:r>
              <a:rPr sz="550" spc="-25" dirty="0">
                <a:latin typeface="Tahoma"/>
                <a:cs typeface="Tahoma"/>
              </a:rPr>
              <a:t>a</a:t>
            </a:r>
            <a:r>
              <a:rPr sz="550" spc="-5" dirty="0">
                <a:latin typeface="Tahoma"/>
                <a:cs typeface="Tahoma"/>
              </a:rPr>
              <a:t>l</a:t>
            </a:r>
            <a:r>
              <a:rPr sz="550" dirty="0">
                <a:latin typeface="Tahoma"/>
                <a:cs typeface="Tahoma"/>
              </a:rPr>
              <a:t>l</a:t>
            </a:r>
            <a:r>
              <a:rPr sz="550" spc="-55" dirty="0">
                <a:latin typeface="Tahoma"/>
                <a:cs typeface="Tahoma"/>
              </a:rPr>
              <a:t> </a:t>
            </a:r>
            <a:r>
              <a:rPr sz="550" spc="-20" dirty="0">
                <a:latin typeface="Tahoma"/>
                <a:cs typeface="Tahoma"/>
              </a:rPr>
              <a:t>/</a:t>
            </a:r>
            <a:r>
              <a:rPr sz="550" spc="-55" dirty="0">
                <a:latin typeface="Tahoma"/>
                <a:cs typeface="Tahoma"/>
              </a:rPr>
              <a:t> </a:t>
            </a:r>
            <a:r>
              <a:rPr sz="550" spc="-30" dirty="0">
                <a:latin typeface="Tahoma"/>
                <a:cs typeface="Tahoma"/>
              </a:rPr>
              <a:t>4</a:t>
            </a:r>
            <a:r>
              <a:rPr sz="550" spc="-25" dirty="0">
                <a:latin typeface="Tahoma"/>
                <a:cs typeface="Tahoma"/>
              </a:rPr>
              <a:t>0</a:t>
            </a:r>
            <a:r>
              <a:rPr sz="550" spc="-15" dirty="0">
                <a:latin typeface="Tahoma"/>
                <a:cs typeface="Tahoma"/>
              </a:rPr>
              <a:t>0</a:t>
            </a:r>
            <a:r>
              <a:rPr sz="550" spc="-30" dirty="0">
                <a:latin typeface="Tahoma"/>
                <a:cs typeface="Tahoma"/>
              </a:rPr>
              <a:t>k</a:t>
            </a:r>
            <a:r>
              <a:rPr sz="550" spc="-20" dirty="0">
                <a:latin typeface="Tahoma"/>
                <a:cs typeface="Tahoma"/>
              </a:rPr>
              <a:t>b</a:t>
            </a:r>
            <a:r>
              <a:rPr sz="550" spc="-45" dirty="0">
                <a:latin typeface="Tahoma"/>
                <a:cs typeface="Tahoma"/>
              </a:rPr>
              <a:t>s</a:t>
            </a:r>
            <a:endParaRPr sz="550">
              <a:latin typeface="Tahoma"/>
              <a:cs typeface="Tahom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257300" y="1702054"/>
            <a:ext cx="5557520" cy="2178050"/>
            <a:chOff x="1257300" y="1702054"/>
            <a:chExt cx="5557520" cy="2178050"/>
          </a:xfrm>
        </p:grpSpPr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42210" y="1962150"/>
              <a:ext cx="832103" cy="47015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862065" y="3324606"/>
              <a:ext cx="725170" cy="548640"/>
            </a:xfrm>
            <a:custGeom>
              <a:avLst/>
              <a:gdLst/>
              <a:ahLst/>
              <a:cxnLst/>
              <a:rect l="l" t="t" r="r" b="b"/>
              <a:pathLst>
                <a:path w="725170" h="548639">
                  <a:moveTo>
                    <a:pt x="633222" y="0"/>
                  </a:moveTo>
                  <a:lnTo>
                    <a:pt x="91440" y="0"/>
                  </a:lnTo>
                  <a:lnTo>
                    <a:pt x="55935" y="7215"/>
                  </a:lnTo>
                  <a:lnTo>
                    <a:pt x="26860" y="26860"/>
                  </a:lnTo>
                  <a:lnTo>
                    <a:pt x="7215" y="55935"/>
                  </a:lnTo>
                  <a:lnTo>
                    <a:pt x="0" y="91440"/>
                  </a:lnTo>
                  <a:lnTo>
                    <a:pt x="0" y="457200"/>
                  </a:lnTo>
                  <a:lnTo>
                    <a:pt x="7215" y="492704"/>
                  </a:lnTo>
                  <a:lnTo>
                    <a:pt x="26860" y="521779"/>
                  </a:lnTo>
                  <a:lnTo>
                    <a:pt x="55935" y="541424"/>
                  </a:lnTo>
                  <a:lnTo>
                    <a:pt x="91440" y="548640"/>
                  </a:lnTo>
                  <a:lnTo>
                    <a:pt x="633222" y="548640"/>
                  </a:lnTo>
                  <a:lnTo>
                    <a:pt x="668726" y="541424"/>
                  </a:lnTo>
                  <a:lnTo>
                    <a:pt x="697801" y="521779"/>
                  </a:lnTo>
                  <a:lnTo>
                    <a:pt x="717446" y="492704"/>
                  </a:lnTo>
                  <a:lnTo>
                    <a:pt x="724662" y="457200"/>
                  </a:lnTo>
                  <a:lnTo>
                    <a:pt x="724662" y="91440"/>
                  </a:lnTo>
                  <a:lnTo>
                    <a:pt x="717446" y="55935"/>
                  </a:lnTo>
                  <a:lnTo>
                    <a:pt x="697801" y="26860"/>
                  </a:lnTo>
                  <a:lnTo>
                    <a:pt x="668726" y="7215"/>
                  </a:lnTo>
                  <a:lnTo>
                    <a:pt x="63322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62065" y="3324606"/>
              <a:ext cx="725170" cy="548640"/>
            </a:xfrm>
            <a:custGeom>
              <a:avLst/>
              <a:gdLst/>
              <a:ahLst/>
              <a:cxnLst/>
              <a:rect l="l" t="t" r="r" b="b"/>
              <a:pathLst>
                <a:path w="725170" h="548639">
                  <a:moveTo>
                    <a:pt x="0" y="91440"/>
                  </a:moveTo>
                  <a:lnTo>
                    <a:pt x="7215" y="55935"/>
                  </a:lnTo>
                  <a:lnTo>
                    <a:pt x="26860" y="26860"/>
                  </a:lnTo>
                  <a:lnTo>
                    <a:pt x="55935" y="7215"/>
                  </a:lnTo>
                  <a:lnTo>
                    <a:pt x="91440" y="0"/>
                  </a:lnTo>
                  <a:lnTo>
                    <a:pt x="633222" y="0"/>
                  </a:lnTo>
                  <a:lnTo>
                    <a:pt x="668726" y="7215"/>
                  </a:lnTo>
                  <a:lnTo>
                    <a:pt x="697801" y="26860"/>
                  </a:lnTo>
                  <a:lnTo>
                    <a:pt x="717446" y="55935"/>
                  </a:lnTo>
                  <a:lnTo>
                    <a:pt x="724662" y="91440"/>
                  </a:lnTo>
                  <a:lnTo>
                    <a:pt x="724662" y="457200"/>
                  </a:lnTo>
                  <a:lnTo>
                    <a:pt x="717446" y="492704"/>
                  </a:lnTo>
                  <a:lnTo>
                    <a:pt x="697801" y="521779"/>
                  </a:lnTo>
                  <a:lnTo>
                    <a:pt x="668726" y="541424"/>
                  </a:lnTo>
                  <a:lnTo>
                    <a:pt x="633222" y="548640"/>
                  </a:lnTo>
                  <a:lnTo>
                    <a:pt x="91440" y="548640"/>
                  </a:lnTo>
                  <a:lnTo>
                    <a:pt x="55935" y="541424"/>
                  </a:lnTo>
                  <a:lnTo>
                    <a:pt x="26860" y="521779"/>
                  </a:lnTo>
                  <a:lnTo>
                    <a:pt x="7215" y="492704"/>
                  </a:lnTo>
                  <a:lnTo>
                    <a:pt x="0" y="457200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6929" y="3458718"/>
              <a:ext cx="624077" cy="31241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892546" y="2527554"/>
              <a:ext cx="657225" cy="813435"/>
            </a:xfrm>
            <a:custGeom>
              <a:avLst/>
              <a:gdLst/>
              <a:ahLst/>
              <a:cxnLst/>
              <a:rect l="l" t="t" r="r" b="b"/>
              <a:pathLst>
                <a:path w="657225" h="813435">
                  <a:moveTo>
                    <a:pt x="547116" y="0"/>
                  </a:moveTo>
                  <a:lnTo>
                    <a:pt x="108966" y="0"/>
                  </a:lnTo>
                  <a:lnTo>
                    <a:pt x="66544" y="8572"/>
                  </a:lnTo>
                  <a:lnTo>
                    <a:pt x="31908" y="32003"/>
                  </a:lnTo>
                  <a:lnTo>
                    <a:pt x="8560" y="66865"/>
                  </a:lnTo>
                  <a:lnTo>
                    <a:pt x="0" y="109727"/>
                  </a:lnTo>
                  <a:lnTo>
                    <a:pt x="0" y="703325"/>
                  </a:lnTo>
                  <a:lnTo>
                    <a:pt x="8560" y="746188"/>
                  </a:lnTo>
                  <a:lnTo>
                    <a:pt x="31908" y="781049"/>
                  </a:lnTo>
                  <a:lnTo>
                    <a:pt x="66544" y="804481"/>
                  </a:lnTo>
                  <a:lnTo>
                    <a:pt x="108966" y="813053"/>
                  </a:lnTo>
                  <a:lnTo>
                    <a:pt x="547116" y="813053"/>
                  </a:lnTo>
                  <a:lnTo>
                    <a:pt x="589657" y="804481"/>
                  </a:lnTo>
                  <a:lnTo>
                    <a:pt x="624554" y="781049"/>
                  </a:lnTo>
                  <a:lnTo>
                    <a:pt x="648164" y="746188"/>
                  </a:lnTo>
                  <a:lnTo>
                    <a:pt x="656844" y="703325"/>
                  </a:lnTo>
                  <a:lnTo>
                    <a:pt x="656844" y="109727"/>
                  </a:lnTo>
                  <a:lnTo>
                    <a:pt x="648164" y="66865"/>
                  </a:lnTo>
                  <a:lnTo>
                    <a:pt x="624554" y="32003"/>
                  </a:lnTo>
                  <a:lnTo>
                    <a:pt x="589657" y="8572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92546" y="2527554"/>
              <a:ext cx="657225" cy="813435"/>
            </a:xfrm>
            <a:custGeom>
              <a:avLst/>
              <a:gdLst/>
              <a:ahLst/>
              <a:cxnLst/>
              <a:rect l="l" t="t" r="r" b="b"/>
              <a:pathLst>
                <a:path w="657225" h="813435">
                  <a:moveTo>
                    <a:pt x="0" y="109727"/>
                  </a:moveTo>
                  <a:lnTo>
                    <a:pt x="8560" y="66865"/>
                  </a:lnTo>
                  <a:lnTo>
                    <a:pt x="31908" y="32003"/>
                  </a:lnTo>
                  <a:lnTo>
                    <a:pt x="66544" y="8572"/>
                  </a:lnTo>
                  <a:lnTo>
                    <a:pt x="108966" y="0"/>
                  </a:lnTo>
                  <a:lnTo>
                    <a:pt x="547116" y="0"/>
                  </a:lnTo>
                  <a:lnTo>
                    <a:pt x="589657" y="8572"/>
                  </a:lnTo>
                  <a:lnTo>
                    <a:pt x="624554" y="32003"/>
                  </a:lnTo>
                  <a:lnTo>
                    <a:pt x="648164" y="66865"/>
                  </a:lnTo>
                  <a:lnTo>
                    <a:pt x="656844" y="109727"/>
                  </a:lnTo>
                  <a:lnTo>
                    <a:pt x="656844" y="703325"/>
                  </a:lnTo>
                  <a:lnTo>
                    <a:pt x="648164" y="746188"/>
                  </a:lnTo>
                  <a:lnTo>
                    <a:pt x="624554" y="781049"/>
                  </a:lnTo>
                  <a:lnTo>
                    <a:pt x="589657" y="804481"/>
                  </a:lnTo>
                  <a:lnTo>
                    <a:pt x="547116" y="813053"/>
                  </a:lnTo>
                  <a:lnTo>
                    <a:pt x="108966" y="813053"/>
                  </a:lnTo>
                  <a:lnTo>
                    <a:pt x="66544" y="804481"/>
                  </a:lnTo>
                  <a:lnTo>
                    <a:pt x="31908" y="781049"/>
                  </a:lnTo>
                  <a:lnTo>
                    <a:pt x="8560" y="746188"/>
                  </a:lnTo>
                  <a:lnTo>
                    <a:pt x="0" y="703325"/>
                  </a:lnTo>
                  <a:lnTo>
                    <a:pt x="0" y="109727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71032" y="2627376"/>
              <a:ext cx="495300" cy="61569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663184" y="1708404"/>
              <a:ext cx="1145540" cy="831850"/>
            </a:xfrm>
            <a:custGeom>
              <a:avLst/>
              <a:gdLst/>
              <a:ahLst/>
              <a:cxnLst/>
              <a:rect l="l" t="t" r="r" b="b"/>
              <a:pathLst>
                <a:path w="1145540" h="831850">
                  <a:moveTo>
                    <a:pt x="1006602" y="0"/>
                  </a:moveTo>
                  <a:lnTo>
                    <a:pt x="138684" y="0"/>
                  </a:lnTo>
                  <a:lnTo>
                    <a:pt x="95000" y="7034"/>
                  </a:lnTo>
                  <a:lnTo>
                    <a:pt x="56948" y="26651"/>
                  </a:lnTo>
                  <a:lnTo>
                    <a:pt x="26871" y="56619"/>
                  </a:lnTo>
                  <a:lnTo>
                    <a:pt x="7107" y="94707"/>
                  </a:lnTo>
                  <a:lnTo>
                    <a:pt x="0" y="138683"/>
                  </a:lnTo>
                  <a:lnTo>
                    <a:pt x="0" y="692657"/>
                  </a:lnTo>
                  <a:lnTo>
                    <a:pt x="7107" y="736341"/>
                  </a:lnTo>
                  <a:lnTo>
                    <a:pt x="26871" y="774393"/>
                  </a:lnTo>
                  <a:lnTo>
                    <a:pt x="56948" y="804470"/>
                  </a:lnTo>
                  <a:lnTo>
                    <a:pt x="95000" y="824234"/>
                  </a:lnTo>
                  <a:lnTo>
                    <a:pt x="138684" y="831341"/>
                  </a:lnTo>
                  <a:lnTo>
                    <a:pt x="1006602" y="831341"/>
                  </a:lnTo>
                  <a:lnTo>
                    <a:pt x="1050578" y="824234"/>
                  </a:lnTo>
                  <a:lnTo>
                    <a:pt x="1088666" y="804470"/>
                  </a:lnTo>
                  <a:lnTo>
                    <a:pt x="1118634" y="774393"/>
                  </a:lnTo>
                  <a:lnTo>
                    <a:pt x="1138251" y="736341"/>
                  </a:lnTo>
                  <a:lnTo>
                    <a:pt x="1145286" y="692657"/>
                  </a:lnTo>
                  <a:lnTo>
                    <a:pt x="1145286" y="138683"/>
                  </a:lnTo>
                  <a:lnTo>
                    <a:pt x="1138251" y="94707"/>
                  </a:lnTo>
                  <a:lnTo>
                    <a:pt x="1118634" y="56619"/>
                  </a:lnTo>
                  <a:lnTo>
                    <a:pt x="1088666" y="26651"/>
                  </a:lnTo>
                  <a:lnTo>
                    <a:pt x="1050578" y="7034"/>
                  </a:lnTo>
                  <a:lnTo>
                    <a:pt x="100660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63184" y="1708404"/>
              <a:ext cx="1145540" cy="831850"/>
            </a:xfrm>
            <a:custGeom>
              <a:avLst/>
              <a:gdLst/>
              <a:ahLst/>
              <a:cxnLst/>
              <a:rect l="l" t="t" r="r" b="b"/>
              <a:pathLst>
                <a:path w="1145540" h="831850">
                  <a:moveTo>
                    <a:pt x="0" y="138683"/>
                  </a:moveTo>
                  <a:lnTo>
                    <a:pt x="7107" y="94707"/>
                  </a:lnTo>
                  <a:lnTo>
                    <a:pt x="26871" y="56619"/>
                  </a:lnTo>
                  <a:lnTo>
                    <a:pt x="56948" y="26651"/>
                  </a:lnTo>
                  <a:lnTo>
                    <a:pt x="95000" y="7034"/>
                  </a:lnTo>
                  <a:lnTo>
                    <a:pt x="138684" y="0"/>
                  </a:lnTo>
                  <a:lnTo>
                    <a:pt x="1006602" y="0"/>
                  </a:lnTo>
                  <a:lnTo>
                    <a:pt x="1050578" y="7034"/>
                  </a:lnTo>
                  <a:lnTo>
                    <a:pt x="1088666" y="26651"/>
                  </a:lnTo>
                  <a:lnTo>
                    <a:pt x="1118634" y="56619"/>
                  </a:lnTo>
                  <a:lnTo>
                    <a:pt x="1138251" y="94707"/>
                  </a:lnTo>
                  <a:lnTo>
                    <a:pt x="1145286" y="138683"/>
                  </a:lnTo>
                  <a:lnTo>
                    <a:pt x="1145286" y="692657"/>
                  </a:lnTo>
                  <a:lnTo>
                    <a:pt x="1138251" y="736341"/>
                  </a:lnTo>
                  <a:lnTo>
                    <a:pt x="1118634" y="774393"/>
                  </a:lnTo>
                  <a:lnTo>
                    <a:pt x="1088666" y="804470"/>
                  </a:lnTo>
                  <a:lnTo>
                    <a:pt x="1050578" y="824234"/>
                  </a:lnTo>
                  <a:lnTo>
                    <a:pt x="1006602" y="831341"/>
                  </a:lnTo>
                  <a:lnTo>
                    <a:pt x="138684" y="831341"/>
                  </a:lnTo>
                  <a:lnTo>
                    <a:pt x="95000" y="824234"/>
                  </a:lnTo>
                  <a:lnTo>
                    <a:pt x="56948" y="804470"/>
                  </a:lnTo>
                  <a:lnTo>
                    <a:pt x="26871" y="774393"/>
                  </a:lnTo>
                  <a:lnTo>
                    <a:pt x="7107" y="736341"/>
                  </a:lnTo>
                  <a:lnTo>
                    <a:pt x="0" y="692657"/>
                  </a:lnTo>
                  <a:lnTo>
                    <a:pt x="0" y="138683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83579" y="1791462"/>
              <a:ext cx="923544" cy="68275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16346" y="1824990"/>
              <a:ext cx="859536" cy="48767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12179" y="2830830"/>
              <a:ext cx="408431" cy="23317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20561" y="3499866"/>
              <a:ext cx="408432" cy="23393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7300" y="2506218"/>
              <a:ext cx="653795" cy="37109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75560" y="2702052"/>
              <a:ext cx="549401" cy="31242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45663" y="3308604"/>
              <a:ext cx="403860" cy="233933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3851147" y="4407661"/>
            <a:ext cx="8191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400" spc="-1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400">
              <a:latin typeface="Tahoma"/>
              <a:cs typeface="Tahom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60" name="object 60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846576" y="8783066"/>
            <a:ext cx="9080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40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400">
              <a:latin typeface="Tahoma"/>
              <a:cs typeface="Tahom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007363" y="5691632"/>
            <a:ext cx="263144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067308" y="6347205"/>
            <a:ext cx="2895600" cy="2000885"/>
            <a:chOff x="1067308" y="6347205"/>
            <a:chExt cx="2895600" cy="2000885"/>
          </a:xfrm>
        </p:grpSpPr>
        <p:sp>
          <p:nvSpPr>
            <p:cNvPr id="67" name="object 67"/>
            <p:cNvSpPr/>
            <p:nvPr/>
          </p:nvSpPr>
          <p:spPr>
            <a:xfrm>
              <a:off x="1073658" y="6353555"/>
              <a:ext cx="2882900" cy="314325"/>
            </a:xfrm>
            <a:custGeom>
              <a:avLst/>
              <a:gdLst/>
              <a:ahLst/>
              <a:cxnLst/>
              <a:rect l="l" t="t" r="r" b="b"/>
              <a:pathLst>
                <a:path w="2882900" h="314325">
                  <a:moveTo>
                    <a:pt x="2804160" y="0"/>
                  </a:moveTo>
                  <a:lnTo>
                    <a:pt x="78486" y="0"/>
                  </a:lnTo>
                  <a:lnTo>
                    <a:pt x="0" y="156972"/>
                  </a:lnTo>
                  <a:lnTo>
                    <a:pt x="78486" y="313944"/>
                  </a:lnTo>
                  <a:lnTo>
                    <a:pt x="2804160" y="313944"/>
                  </a:lnTo>
                  <a:lnTo>
                    <a:pt x="2882646" y="156972"/>
                  </a:lnTo>
                  <a:lnTo>
                    <a:pt x="280416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73658" y="6353555"/>
              <a:ext cx="2882900" cy="314325"/>
            </a:xfrm>
            <a:custGeom>
              <a:avLst/>
              <a:gdLst/>
              <a:ahLst/>
              <a:cxnLst/>
              <a:rect l="l" t="t" r="r" b="b"/>
              <a:pathLst>
                <a:path w="2882900" h="314325">
                  <a:moveTo>
                    <a:pt x="0" y="156972"/>
                  </a:moveTo>
                  <a:lnTo>
                    <a:pt x="78486" y="0"/>
                  </a:lnTo>
                  <a:lnTo>
                    <a:pt x="2804160" y="0"/>
                  </a:lnTo>
                  <a:lnTo>
                    <a:pt x="2882646" y="156972"/>
                  </a:lnTo>
                  <a:lnTo>
                    <a:pt x="2804160" y="313944"/>
                  </a:lnTo>
                  <a:lnTo>
                    <a:pt x="78486" y="313944"/>
                  </a:lnTo>
                  <a:lnTo>
                    <a:pt x="0" y="156972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73658" y="6773418"/>
              <a:ext cx="2882900" cy="314325"/>
            </a:xfrm>
            <a:custGeom>
              <a:avLst/>
              <a:gdLst/>
              <a:ahLst/>
              <a:cxnLst/>
              <a:rect l="l" t="t" r="r" b="b"/>
              <a:pathLst>
                <a:path w="2882900" h="314325">
                  <a:moveTo>
                    <a:pt x="2804160" y="0"/>
                  </a:moveTo>
                  <a:lnTo>
                    <a:pt x="78486" y="0"/>
                  </a:lnTo>
                  <a:lnTo>
                    <a:pt x="0" y="156972"/>
                  </a:lnTo>
                  <a:lnTo>
                    <a:pt x="78486" y="313944"/>
                  </a:lnTo>
                  <a:lnTo>
                    <a:pt x="2804160" y="313944"/>
                  </a:lnTo>
                  <a:lnTo>
                    <a:pt x="2882646" y="156972"/>
                  </a:lnTo>
                  <a:lnTo>
                    <a:pt x="280416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73658" y="6773418"/>
              <a:ext cx="2882900" cy="314325"/>
            </a:xfrm>
            <a:custGeom>
              <a:avLst/>
              <a:gdLst/>
              <a:ahLst/>
              <a:cxnLst/>
              <a:rect l="l" t="t" r="r" b="b"/>
              <a:pathLst>
                <a:path w="2882900" h="314325">
                  <a:moveTo>
                    <a:pt x="0" y="156972"/>
                  </a:moveTo>
                  <a:lnTo>
                    <a:pt x="78486" y="0"/>
                  </a:lnTo>
                  <a:lnTo>
                    <a:pt x="2804160" y="0"/>
                  </a:lnTo>
                  <a:lnTo>
                    <a:pt x="2882646" y="156972"/>
                  </a:lnTo>
                  <a:lnTo>
                    <a:pt x="2804160" y="313944"/>
                  </a:lnTo>
                  <a:lnTo>
                    <a:pt x="78486" y="313944"/>
                  </a:lnTo>
                  <a:lnTo>
                    <a:pt x="0" y="156972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73658" y="7194041"/>
              <a:ext cx="2882900" cy="313690"/>
            </a:xfrm>
            <a:custGeom>
              <a:avLst/>
              <a:gdLst/>
              <a:ahLst/>
              <a:cxnLst/>
              <a:rect l="l" t="t" r="r" b="b"/>
              <a:pathLst>
                <a:path w="2882900" h="313690">
                  <a:moveTo>
                    <a:pt x="2804160" y="0"/>
                  </a:moveTo>
                  <a:lnTo>
                    <a:pt x="78486" y="0"/>
                  </a:lnTo>
                  <a:lnTo>
                    <a:pt x="0" y="156209"/>
                  </a:lnTo>
                  <a:lnTo>
                    <a:pt x="78486" y="313181"/>
                  </a:lnTo>
                  <a:lnTo>
                    <a:pt x="2804160" y="313181"/>
                  </a:lnTo>
                  <a:lnTo>
                    <a:pt x="2882646" y="156209"/>
                  </a:lnTo>
                  <a:lnTo>
                    <a:pt x="280416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73658" y="7194041"/>
              <a:ext cx="2882900" cy="313690"/>
            </a:xfrm>
            <a:custGeom>
              <a:avLst/>
              <a:gdLst/>
              <a:ahLst/>
              <a:cxnLst/>
              <a:rect l="l" t="t" r="r" b="b"/>
              <a:pathLst>
                <a:path w="2882900" h="313690">
                  <a:moveTo>
                    <a:pt x="0" y="156209"/>
                  </a:moveTo>
                  <a:lnTo>
                    <a:pt x="78486" y="0"/>
                  </a:lnTo>
                  <a:lnTo>
                    <a:pt x="2804160" y="0"/>
                  </a:lnTo>
                  <a:lnTo>
                    <a:pt x="2882646" y="156209"/>
                  </a:lnTo>
                  <a:lnTo>
                    <a:pt x="2804160" y="313181"/>
                  </a:lnTo>
                  <a:lnTo>
                    <a:pt x="78486" y="313181"/>
                  </a:lnTo>
                  <a:lnTo>
                    <a:pt x="0" y="156209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73658" y="7613903"/>
              <a:ext cx="2882900" cy="314325"/>
            </a:xfrm>
            <a:custGeom>
              <a:avLst/>
              <a:gdLst/>
              <a:ahLst/>
              <a:cxnLst/>
              <a:rect l="l" t="t" r="r" b="b"/>
              <a:pathLst>
                <a:path w="2882900" h="314325">
                  <a:moveTo>
                    <a:pt x="2804160" y="0"/>
                  </a:moveTo>
                  <a:lnTo>
                    <a:pt x="78486" y="0"/>
                  </a:lnTo>
                  <a:lnTo>
                    <a:pt x="0" y="156972"/>
                  </a:lnTo>
                  <a:lnTo>
                    <a:pt x="78486" y="313944"/>
                  </a:lnTo>
                  <a:lnTo>
                    <a:pt x="2804160" y="313944"/>
                  </a:lnTo>
                  <a:lnTo>
                    <a:pt x="2882646" y="156972"/>
                  </a:lnTo>
                  <a:lnTo>
                    <a:pt x="280416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73658" y="7613903"/>
              <a:ext cx="2882900" cy="314325"/>
            </a:xfrm>
            <a:custGeom>
              <a:avLst/>
              <a:gdLst/>
              <a:ahLst/>
              <a:cxnLst/>
              <a:rect l="l" t="t" r="r" b="b"/>
              <a:pathLst>
                <a:path w="2882900" h="314325">
                  <a:moveTo>
                    <a:pt x="0" y="156972"/>
                  </a:moveTo>
                  <a:lnTo>
                    <a:pt x="78486" y="0"/>
                  </a:lnTo>
                  <a:lnTo>
                    <a:pt x="2804160" y="0"/>
                  </a:lnTo>
                  <a:lnTo>
                    <a:pt x="2882646" y="156972"/>
                  </a:lnTo>
                  <a:lnTo>
                    <a:pt x="2804160" y="313944"/>
                  </a:lnTo>
                  <a:lnTo>
                    <a:pt x="78486" y="313944"/>
                  </a:lnTo>
                  <a:lnTo>
                    <a:pt x="0" y="156972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13282" y="8027670"/>
              <a:ext cx="2843530" cy="314325"/>
            </a:xfrm>
            <a:custGeom>
              <a:avLst/>
              <a:gdLst/>
              <a:ahLst/>
              <a:cxnLst/>
              <a:rect l="l" t="t" r="r" b="b"/>
              <a:pathLst>
                <a:path w="2843529" h="314325">
                  <a:moveTo>
                    <a:pt x="2764536" y="0"/>
                  </a:moveTo>
                  <a:lnTo>
                    <a:pt x="78486" y="0"/>
                  </a:lnTo>
                  <a:lnTo>
                    <a:pt x="0" y="156971"/>
                  </a:lnTo>
                  <a:lnTo>
                    <a:pt x="78486" y="313943"/>
                  </a:lnTo>
                  <a:lnTo>
                    <a:pt x="2764536" y="313943"/>
                  </a:lnTo>
                  <a:lnTo>
                    <a:pt x="2843022" y="156971"/>
                  </a:lnTo>
                  <a:lnTo>
                    <a:pt x="276453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113282" y="8027670"/>
              <a:ext cx="2843530" cy="314325"/>
            </a:xfrm>
            <a:custGeom>
              <a:avLst/>
              <a:gdLst/>
              <a:ahLst/>
              <a:cxnLst/>
              <a:rect l="l" t="t" r="r" b="b"/>
              <a:pathLst>
                <a:path w="2843529" h="314325">
                  <a:moveTo>
                    <a:pt x="0" y="156971"/>
                  </a:moveTo>
                  <a:lnTo>
                    <a:pt x="78486" y="0"/>
                  </a:lnTo>
                  <a:lnTo>
                    <a:pt x="2764536" y="0"/>
                  </a:lnTo>
                  <a:lnTo>
                    <a:pt x="2843022" y="156971"/>
                  </a:lnTo>
                  <a:lnTo>
                    <a:pt x="2764536" y="313943"/>
                  </a:lnTo>
                  <a:lnTo>
                    <a:pt x="78486" y="313943"/>
                  </a:lnTo>
                  <a:lnTo>
                    <a:pt x="0" y="156971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386077" y="6417055"/>
            <a:ext cx="2186940" cy="1853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815" indent="-17145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171450" algn="l"/>
              </a:tabLst>
            </a:pPr>
            <a:r>
              <a:rPr sz="1000" spc="-45" dirty="0">
                <a:latin typeface="Tahoma"/>
                <a:cs typeface="Tahoma"/>
              </a:rPr>
              <a:t>Shoppable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Wingdings"/>
              <a:buChar char=""/>
            </a:pPr>
            <a:endParaRPr sz="1750">
              <a:latin typeface="Tahoma"/>
              <a:cs typeface="Tahoma"/>
            </a:endParaRPr>
          </a:p>
          <a:p>
            <a:pPr marL="170815" indent="-171450">
              <a:lnSpc>
                <a:spcPct val="100000"/>
              </a:lnSpc>
              <a:buFont typeface="Wingdings"/>
              <a:buChar char=""/>
              <a:tabLst>
                <a:tab pos="171450" algn="l"/>
              </a:tabLst>
            </a:pPr>
            <a:r>
              <a:rPr sz="1000" spc="-65" dirty="0">
                <a:latin typeface="Tahoma"/>
                <a:cs typeface="Tahoma"/>
              </a:rPr>
              <a:t>Sma</a:t>
            </a:r>
            <a:r>
              <a:rPr sz="1000" spc="10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75" dirty="0">
                <a:latin typeface="Tahoma"/>
                <a:cs typeface="Tahoma"/>
              </a:rPr>
              <a:t>C</a:t>
            </a:r>
            <a:r>
              <a:rPr sz="1000" spc="-35" dirty="0">
                <a:latin typeface="Tahoma"/>
                <a:cs typeface="Tahoma"/>
              </a:rPr>
              <a:t>rop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Wingdings"/>
              <a:buChar char=""/>
            </a:pPr>
            <a:endParaRPr sz="1700">
              <a:latin typeface="Tahoma"/>
              <a:cs typeface="Tahoma"/>
            </a:endParaRPr>
          </a:p>
          <a:p>
            <a:pPr marL="170815" indent="-171450">
              <a:lnSpc>
                <a:spcPct val="100000"/>
              </a:lnSpc>
              <a:buFont typeface="Wingdings"/>
              <a:buChar char=""/>
              <a:tabLst>
                <a:tab pos="171450" algn="l"/>
              </a:tabLst>
            </a:pPr>
            <a:r>
              <a:rPr sz="1000" spc="-3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d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45" dirty="0">
                <a:latin typeface="Tahoma"/>
                <a:cs typeface="Tahoma"/>
              </a:rPr>
              <a:t>ptions/s</a:t>
            </a:r>
            <a:r>
              <a:rPr sz="1000" spc="-65" dirty="0">
                <a:latin typeface="Tahoma"/>
                <a:cs typeface="Tahoma"/>
              </a:rPr>
              <a:t>u</a:t>
            </a:r>
            <a:r>
              <a:rPr sz="1000" spc="-35" dirty="0">
                <a:latin typeface="Tahoma"/>
                <a:cs typeface="Tahoma"/>
              </a:rPr>
              <a:t>b</a:t>
            </a:r>
            <a:r>
              <a:rPr sz="1000" spc="-30" dirty="0">
                <a:latin typeface="Tahoma"/>
                <a:cs typeface="Tahoma"/>
              </a:rPr>
              <a:t>titl</a:t>
            </a:r>
            <a:r>
              <a:rPr sz="1000" spc="-40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Wingdings"/>
              <a:buChar char=""/>
            </a:pPr>
            <a:endParaRPr sz="1700">
              <a:latin typeface="Tahoma"/>
              <a:cs typeface="Tahoma"/>
            </a:endParaRPr>
          </a:p>
          <a:p>
            <a:pPr marL="170815" indent="-17145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171450" algn="l"/>
              </a:tabLst>
            </a:pPr>
            <a:r>
              <a:rPr sz="1000" spc="-30" dirty="0">
                <a:latin typeface="Tahoma"/>
                <a:cs typeface="Tahoma"/>
              </a:rPr>
              <a:t>V</a:t>
            </a:r>
            <a:r>
              <a:rPr sz="1000" spc="-10" dirty="0">
                <a:latin typeface="Tahoma"/>
                <a:cs typeface="Tahoma"/>
              </a:rPr>
              <a:t>i</a:t>
            </a:r>
            <a:r>
              <a:rPr sz="1000" spc="-45" dirty="0">
                <a:latin typeface="Tahoma"/>
                <a:cs typeface="Tahoma"/>
              </a:rPr>
              <a:t>de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V</a:t>
            </a:r>
            <a:r>
              <a:rPr sz="1000" spc="-10" dirty="0">
                <a:latin typeface="Tahoma"/>
                <a:cs typeface="Tahoma"/>
              </a:rPr>
              <a:t>i</a:t>
            </a:r>
            <a:r>
              <a:rPr sz="1000" spc="-40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w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"/>
            </a:pPr>
            <a:endParaRPr sz="1700">
              <a:latin typeface="Tahoma"/>
              <a:cs typeface="Tahoma"/>
            </a:endParaRPr>
          </a:p>
          <a:p>
            <a:pPr marL="207645" indent="-172085">
              <a:lnSpc>
                <a:spcPct val="100000"/>
              </a:lnSpc>
              <a:buFont typeface="Wingdings"/>
              <a:buChar char=""/>
              <a:tabLst>
                <a:tab pos="208279" algn="l"/>
              </a:tabLst>
            </a:pPr>
            <a:r>
              <a:rPr sz="1000" spc="-30" dirty="0">
                <a:latin typeface="Tahoma"/>
                <a:cs typeface="Tahoma"/>
              </a:rPr>
              <a:t>Optim</a:t>
            </a:r>
            <a:r>
              <a:rPr sz="1000" dirty="0">
                <a:latin typeface="Tahoma"/>
                <a:cs typeface="Tahoma"/>
              </a:rPr>
              <a:t>i</a:t>
            </a:r>
            <a:r>
              <a:rPr sz="1000" spc="-50" dirty="0">
                <a:latin typeface="Tahoma"/>
                <a:cs typeface="Tahoma"/>
              </a:rPr>
              <a:t>z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f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55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ev</a:t>
            </a:r>
            <a:r>
              <a:rPr sz="1000" spc="-65" dirty="0">
                <a:latin typeface="Tahoma"/>
                <a:cs typeface="Tahoma"/>
              </a:rPr>
              <a:t>e</a:t>
            </a:r>
            <a:r>
              <a:rPr sz="1000" dirty="0">
                <a:latin typeface="Tahoma"/>
                <a:cs typeface="Tahoma"/>
              </a:rPr>
              <a:t>r</a:t>
            </a:r>
            <a:r>
              <a:rPr sz="1000" spc="-50" dirty="0">
                <a:latin typeface="Tahoma"/>
                <a:cs typeface="Tahoma"/>
              </a:rPr>
              <a:t>y</a:t>
            </a:r>
            <a:r>
              <a:rPr sz="1000" spc="-75" dirty="0">
                <a:latin typeface="Tahoma"/>
                <a:cs typeface="Tahoma"/>
              </a:rPr>
              <a:t> s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50" dirty="0">
                <a:latin typeface="Tahoma"/>
                <a:cs typeface="Tahoma"/>
              </a:rPr>
              <a:t>r</a:t>
            </a:r>
            <a:r>
              <a:rPr sz="1000" spc="-45" dirty="0">
                <a:latin typeface="Tahoma"/>
                <a:cs typeface="Tahoma"/>
              </a:rPr>
              <a:t>een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in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re</a:t>
            </a:r>
            <a:r>
              <a:rPr sz="1000" spc="-30" dirty="0">
                <a:latin typeface="Tahoma"/>
                <a:cs typeface="Tahoma"/>
              </a:rPr>
              <a:t>al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time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837819" y="5502021"/>
            <a:ext cx="6094730" cy="3429000"/>
            <a:chOff x="837819" y="5502021"/>
            <a:chExt cx="6094730" cy="3429000"/>
          </a:xfrm>
        </p:grpSpPr>
        <p:pic>
          <p:nvPicPr>
            <p:cNvPr id="79" name="object 7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39946" y="6284976"/>
              <a:ext cx="2647950" cy="2071878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136897" y="6281928"/>
              <a:ext cx="2654935" cy="2078355"/>
            </a:xfrm>
            <a:custGeom>
              <a:avLst/>
              <a:gdLst/>
              <a:ahLst/>
              <a:cxnLst/>
              <a:rect l="l" t="t" r="r" b="b"/>
              <a:pathLst>
                <a:path w="2654934" h="2078354">
                  <a:moveTo>
                    <a:pt x="0" y="0"/>
                  </a:moveTo>
                  <a:lnTo>
                    <a:pt x="2654807" y="0"/>
                  </a:lnTo>
                  <a:lnTo>
                    <a:pt x="2654807" y="2077974"/>
                  </a:lnTo>
                  <a:lnTo>
                    <a:pt x="0" y="207797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4296" y="5508498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199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100</a:t>
            </a:fld>
            <a:endParaRPr spc="5" dirty="0"/>
          </a:p>
        </p:txBody>
      </p:sp>
      <p:sp>
        <p:nvSpPr>
          <p:cNvPr id="83" name="object 83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200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6997"/>
            <a:ext cx="6094730" cy="3429000"/>
            <a:chOff x="838200" y="1126997"/>
            <a:chExt cx="609473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126997"/>
              <a:ext cx="2138616" cy="3429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51909" y="4407661"/>
            <a:ext cx="8064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4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45029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90244" y="3615944"/>
            <a:ext cx="144081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spc="-13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6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600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8761" y="1361947"/>
            <a:ext cx="3415665" cy="1465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latin typeface="Tahoma"/>
                <a:cs typeface="Tahoma"/>
              </a:rPr>
              <a:t>Identify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features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Dynamic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Renditions.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Select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three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corr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answe</a:t>
            </a:r>
            <a:r>
              <a:rPr sz="1200" spc="-15" dirty="0">
                <a:latin typeface="Tahoma"/>
                <a:cs typeface="Tahoma"/>
              </a:rPr>
              <a:t>r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269875" indent="-228600">
              <a:lnSpc>
                <a:spcPct val="100000"/>
              </a:lnSpc>
              <a:spcBef>
                <a:spcPts val="885"/>
              </a:spcBef>
              <a:buAutoNum type="alphaUcPeriod"/>
              <a:tabLst>
                <a:tab pos="270510" algn="l"/>
              </a:tabLst>
            </a:pP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</a:t>
            </a:r>
            <a:r>
              <a:rPr sz="1100" spc="-25" dirty="0">
                <a:latin typeface="Tahoma"/>
                <a:cs typeface="Tahoma"/>
              </a:rPr>
              <a:t>ownl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de</a:t>
            </a:r>
            <a:r>
              <a:rPr sz="1100" spc="-45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270510" indent="-229235">
              <a:lnSpc>
                <a:spcPct val="100000"/>
              </a:lnSpc>
              <a:spcBef>
                <a:spcPts val="365"/>
              </a:spcBef>
              <a:buAutoNum type="alphaUcPeriod"/>
              <a:tabLst>
                <a:tab pos="270510" algn="l"/>
                <a:tab pos="271145" algn="l"/>
              </a:tabLst>
            </a:pP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upl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de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brand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10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al</a:t>
            </a:r>
            <a:endParaRPr sz="1100">
              <a:latin typeface="Tahoma"/>
              <a:cs typeface="Tahoma"/>
            </a:endParaRPr>
          </a:p>
          <a:p>
            <a:pPr marL="270510" indent="-229235">
              <a:lnSpc>
                <a:spcPct val="100000"/>
              </a:lnSpc>
              <a:spcBef>
                <a:spcPts val="375"/>
              </a:spcBef>
              <a:buAutoNum type="alphaUcPeriod"/>
              <a:tabLst>
                <a:tab pos="270510" algn="l"/>
                <a:tab pos="271145" algn="l"/>
              </a:tabLst>
            </a:pPr>
            <a:r>
              <a:rPr sz="1100" spc="-55" dirty="0">
                <a:latin typeface="Tahoma"/>
                <a:cs typeface="Tahoma"/>
              </a:rPr>
              <a:t>Can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v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publ</a:t>
            </a:r>
            <a:r>
              <a:rPr sz="1100" spc="-10" dirty="0">
                <a:latin typeface="Tahoma"/>
                <a:cs typeface="Tahoma"/>
              </a:rPr>
              <a:t>i</a:t>
            </a:r>
            <a:r>
              <a:rPr sz="1100" spc="-9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U</a:t>
            </a:r>
            <a:r>
              <a:rPr sz="1100" spc="-80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L</a:t>
            </a:r>
            <a:endParaRPr sz="1100">
              <a:latin typeface="Tahoma"/>
              <a:cs typeface="Tahoma"/>
            </a:endParaRPr>
          </a:p>
          <a:p>
            <a:pPr marL="269875" marR="138430" indent="-228600">
              <a:lnSpc>
                <a:spcPts val="1190"/>
              </a:lnSpc>
              <a:spcBef>
                <a:spcPts val="515"/>
              </a:spcBef>
              <a:buAutoNum type="alphaUcPeriod"/>
              <a:tabLst>
                <a:tab pos="270510" algn="l"/>
              </a:tabLst>
            </a:pPr>
            <a:r>
              <a:rPr sz="1100" spc="-6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appli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imm</a:t>
            </a:r>
            <a:r>
              <a:rPr sz="1100" spc="-1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ate</a:t>
            </a:r>
            <a:r>
              <a:rPr sz="1100" spc="-30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ac</a:t>
            </a:r>
            <a:r>
              <a:rPr sz="1100" spc="-45" dirty="0">
                <a:latin typeface="Tahoma"/>
                <a:cs typeface="Tahoma"/>
              </a:rPr>
              <a:t>r</a:t>
            </a:r>
            <a:r>
              <a:rPr sz="1100" spc="-10" dirty="0">
                <a:latin typeface="Tahoma"/>
                <a:cs typeface="Tahoma"/>
              </a:rPr>
              <a:t>o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al</a:t>
            </a:r>
            <a:r>
              <a:rPr sz="1100" spc="-15" dirty="0">
                <a:latin typeface="Tahoma"/>
                <a:cs typeface="Tahoma"/>
              </a:rPr>
              <a:t>l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50" dirty="0">
                <a:latin typeface="Tahoma"/>
                <a:cs typeface="Tahoma"/>
              </a:rPr>
              <a:t>y</a:t>
            </a:r>
            <a:r>
              <a:rPr sz="1100" spc="-45" dirty="0">
                <a:latin typeface="Tahoma"/>
                <a:cs typeface="Tahoma"/>
              </a:rPr>
              <a:t>nami</a:t>
            </a:r>
            <a:r>
              <a:rPr sz="1100" spc="-35" dirty="0">
                <a:latin typeface="Tahoma"/>
                <a:cs typeface="Tahoma"/>
              </a:rPr>
              <a:t>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</a:t>
            </a:r>
            <a:r>
              <a:rPr sz="1100" spc="-2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a  </a:t>
            </a:r>
            <a:r>
              <a:rPr sz="1100" spc="-65" dirty="0">
                <a:latin typeface="Tahoma"/>
                <a:cs typeface="Tahoma"/>
              </a:rPr>
              <a:t>assets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37819" y="1126616"/>
            <a:ext cx="6094730" cy="3429000"/>
            <a:chOff x="837819" y="1126616"/>
            <a:chExt cx="6094730" cy="342900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1463" y="1816963"/>
              <a:ext cx="216464" cy="18328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93414" y="2656331"/>
              <a:ext cx="224789" cy="1920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1513" y="2278313"/>
              <a:ext cx="216810" cy="17878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44296" y="1133093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838200" y="5502402"/>
            <a:ext cx="6094730" cy="3429000"/>
            <a:chOff x="838200" y="5502402"/>
            <a:chExt cx="6094730" cy="342900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200" y="5502402"/>
              <a:ext cx="2148840" cy="34290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848100" y="8783066"/>
            <a:ext cx="8826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38200" y="7783830"/>
            <a:ext cx="5948680" cy="1118870"/>
            <a:chOff x="838200" y="7783830"/>
            <a:chExt cx="5948680" cy="111887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8200" y="7783830"/>
              <a:ext cx="2153412" cy="6949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05560" y="5736590"/>
            <a:ext cx="5383530" cy="2524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0880" marR="541020" indent="-1714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961514" algn="l"/>
              </a:tabLst>
            </a:pPr>
            <a:r>
              <a:rPr sz="1200" spc="-15" dirty="0">
                <a:latin typeface="Tahoma"/>
                <a:cs typeface="Tahoma"/>
              </a:rPr>
              <a:t>D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namic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55" dirty="0">
                <a:latin typeface="Tahoma"/>
                <a:cs typeface="Tahoma"/>
              </a:rPr>
              <a:t>M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45" dirty="0">
                <a:latin typeface="Tahoma"/>
                <a:cs typeface="Tahoma"/>
              </a:rPr>
              <a:t>abl</a:t>
            </a:r>
            <a:r>
              <a:rPr sz="1200" spc="-3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del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55" dirty="0">
                <a:latin typeface="Tahoma"/>
                <a:cs typeface="Tahoma"/>
              </a:rPr>
              <a:t>v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mul</a:t>
            </a:r>
            <a:r>
              <a:rPr sz="1200" spc="-1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iple  </a:t>
            </a:r>
            <a:r>
              <a:rPr sz="1200" spc="-55" dirty="0">
                <a:latin typeface="Tahoma"/>
                <a:cs typeface="Tahoma"/>
              </a:rPr>
              <a:t>vari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io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im</a:t>
            </a:r>
            <a:r>
              <a:rPr sz="1200" spc="-60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v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d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al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90" dirty="0">
                <a:latin typeface="Tahoma"/>
                <a:cs typeface="Tahoma"/>
              </a:rPr>
              <a:t>me.</a:t>
            </a:r>
            <a:endParaRPr sz="1200">
              <a:latin typeface="Tahoma"/>
              <a:cs typeface="Tahoma"/>
            </a:endParaRPr>
          </a:p>
          <a:p>
            <a:pPr marL="1960880" indent="-17208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961514" algn="l"/>
              </a:tabLst>
            </a:pPr>
            <a:r>
              <a:rPr sz="1200" spc="-17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share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dynamic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dia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by</a:t>
            </a:r>
            <a:endParaRPr sz="1200">
              <a:latin typeface="Tahoma"/>
              <a:cs typeface="Tahoma"/>
            </a:endParaRPr>
          </a:p>
          <a:p>
            <a:pPr marL="2098675" lvl="1" indent="-172085">
              <a:lnSpc>
                <a:spcPct val="100000"/>
              </a:lnSpc>
              <a:spcBef>
                <a:spcPts val="355"/>
              </a:spcBef>
              <a:buSzPct val="68181"/>
              <a:buFont typeface="Courier New"/>
              <a:buChar char="o"/>
              <a:tabLst>
                <a:tab pos="2099310" algn="l"/>
              </a:tabLst>
            </a:pPr>
            <a:r>
              <a:rPr sz="1100" spc="-70" dirty="0">
                <a:latin typeface="Tahoma"/>
                <a:cs typeface="Tahoma"/>
              </a:rPr>
              <a:t>U</a:t>
            </a:r>
            <a:r>
              <a:rPr sz="1100" spc="-40" dirty="0">
                <a:latin typeface="Tahoma"/>
                <a:cs typeface="Tahoma"/>
              </a:rPr>
              <a:t>s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U</a:t>
            </a:r>
            <a:r>
              <a:rPr sz="1100" spc="-80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li</a:t>
            </a:r>
            <a:r>
              <a:rPr sz="1100" spc="-30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k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2098675" lvl="1" indent="-172085">
              <a:lnSpc>
                <a:spcPct val="100000"/>
              </a:lnSpc>
              <a:spcBef>
                <a:spcPts val="350"/>
              </a:spcBef>
              <a:buSzPct val="68181"/>
              <a:buFont typeface="Courier New"/>
              <a:buChar char="o"/>
              <a:tabLst>
                <a:tab pos="2099310" algn="l"/>
              </a:tabLst>
            </a:pPr>
            <a:r>
              <a:rPr sz="1100" spc="-70" dirty="0">
                <a:latin typeface="Tahoma"/>
                <a:cs typeface="Tahoma"/>
              </a:rPr>
              <a:t>U</a:t>
            </a:r>
            <a:r>
              <a:rPr sz="1100" spc="-40" dirty="0">
                <a:latin typeface="Tahoma"/>
                <a:cs typeface="Tahoma"/>
              </a:rPr>
              <a:t>s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b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li</a:t>
            </a:r>
            <a:r>
              <a:rPr sz="1100" spc="-30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k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2098675" lvl="1" indent="-172085">
              <a:lnSpc>
                <a:spcPct val="100000"/>
              </a:lnSpc>
              <a:spcBef>
                <a:spcPts val="345"/>
              </a:spcBef>
              <a:buSzPct val="68181"/>
              <a:buFont typeface="Courier New"/>
              <a:buChar char="o"/>
              <a:tabLst>
                <a:tab pos="2099310" algn="l"/>
              </a:tabLst>
            </a:pPr>
            <a:r>
              <a:rPr sz="1100" spc="-70" dirty="0">
                <a:latin typeface="Tahoma"/>
                <a:cs typeface="Tahoma"/>
              </a:rPr>
              <a:t>U</a:t>
            </a:r>
            <a:r>
              <a:rPr sz="1100" spc="-40" dirty="0">
                <a:latin typeface="Tahoma"/>
                <a:cs typeface="Tahoma"/>
              </a:rPr>
              <a:t>s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</a:t>
            </a:r>
            <a:r>
              <a:rPr sz="1100" spc="-2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v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ew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li</a:t>
            </a:r>
            <a:r>
              <a:rPr sz="1100" spc="-30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k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2098675" marR="558165" lvl="1" indent="-171450">
              <a:lnSpc>
                <a:spcPct val="100000"/>
              </a:lnSpc>
              <a:spcBef>
                <a:spcPts val="355"/>
              </a:spcBef>
              <a:buSzPct val="68181"/>
              <a:buFont typeface="Courier New"/>
              <a:buChar char="o"/>
              <a:tabLst>
                <a:tab pos="2099310" algn="l"/>
              </a:tabLst>
            </a:pPr>
            <a:r>
              <a:rPr sz="1100" spc="-45" dirty="0">
                <a:latin typeface="Tahoma"/>
                <a:cs typeface="Tahoma"/>
              </a:rPr>
              <a:t>Em</a:t>
            </a:r>
            <a:r>
              <a:rPr sz="1100" spc="-30" dirty="0">
                <a:latin typeface="Tahoma"/>
                <a:cs typeface="Tahoma"/>
              </a:rPr>
              <a:t>b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ddi</a:t>
            </a:r>
            <a:r>
              <a:rPr sz="1100" spc="-6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40" dirty="0">
                <a:latin typeface="Tahoma"/>
                <a:cs typeface="Tahoma"/>
              </a:rPr>
              <a:t>ynamic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</a:t>
            </a:r>
            <a:r>
              <a:rPr sz="1100" spc="-2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dia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into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40" dirty="0">
                <a:latin typeface="Tahoma"/>
                <a:cs typeface="Tahoma"/>
              </a:rPr>
              <a:t>y</a:t>
            </a:r>
            <a:r>
              <a:rPr sz="1100" spc="-35" dirty="0">
                <a:latin typeface="Tahoma"/>
                <a:cs typeface="Tahoma"/>
              </a:rPr>
              <a:t>namic  com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on</a:t>
            </a:r>
            <a:r>
              <a:rPr sz="1100" spc="-35" dirty="0">
                <a:latin typeface="Tahoma"/>
                <a:cs typeface="Tahoma"/>
              </a:rPr>
              <a:t>en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95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960880" indent="-172085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1961514" algn="l"/>
              </a:tabLst>
            </a:pPr>
            <a:r>
              <a:rPr sz="1200" spc="-15" dirty="0">
                <a:latin typeface="Tahoma"/>
                <a:cs typeface="Tahoma"/>
              </a:rPr>
              <a:t>D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namic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ndi</a:t>
            </a:r>
            <a:r>
              <a:rPr sz="1200" spc="-25" dirty="0">
                <a:latin typeface="Tahoma"/>
                <a:cs typeface="Tahoma"/>
              </a:rPr>
              <a:t>tio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are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vari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io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prima</a:t>
            </a:r>
            <a:r>
              <a:rPr sz="1200" spc="20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5" dirty="0">
                <a:latin typeface="Tahoma"/>
                <a:cs typeface="Tahoma"/>
              </a:rPr>
              <a:t>t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1960880" marR="81280" indent="-17145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961514" algn="l"/>
              </a:tabLst>
            </a:pPr>
            <a:r>
              <a:rPr sz="1200" spc="-30" dirty="0">
                <a:latin typeface="Tahoma"/>
                <a:cs typeface="Tahoma"/>
              </a:rPr>
              <a:t>An</a:t>
            </a:r>
            <a:r>
              <a:rPr sz="1200" spc="-95" dirty="0">
                <a:latin typeface="Tahoma"/>
                <a:cs typeface="Tahoma"/>
              </a:rPr>
              <a:t> Image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Preset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is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predefined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collection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sizing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60" dirty="0">
                <a:latin typeface="Tahoma"/>
                <a:cs typeface="Tahoma"/>
              </a:rPr>
              <a:t>o</a:t>
            </a:r>
            <a:r>
              <a:rPr sz="1200" spc="-35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m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comman</a:t>
            </a:r>
            <a:r>
              <a:rPr sz="1200" spc="-25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ve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und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name.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ke</a:t>
            </a:r>
            <a:r>
              <a:rPr sz="16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201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101</a:t>
            </a:fld>
            <a:endParaRPr spc="5" dirty="0"/>
          </a:p>
        </p:txBody>
      </p:sp>
      <p:sp>
        <p:nvSpPr>
          <p:cNvPr id="30" name="object 30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202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6997"/>
            <a:ext cx="6094730" cy="3429000"/>
            <a:chOff x="838200" y="1126997"/>
            <a:chExt cx="609473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126997"/>
              <a:ext cx="2148840" cy="3429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48100" y="4407661"/>
            <a:ext cx="8890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03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53412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18260" y="3615944"/>
            <a:ext cx="12020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ke</a:t>
            </a:r>
            <a:r>
              <a:rPr sz="16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95244" y="1361947"/>
            <a:ext cx="3587750" cy="139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71450" algn="l"/>
              </a:tabLst>
            </a:pPr>
            <a:r>
              <a:rPr sz="1200" spc="-30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v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we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pr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ter</a:t>
            </a:r>
            <a:r>
              <a:rPr sz="1200" spc="-95" dirty="0">
                <a:latin typeface="Tahoma"/>
                <a:cs typeface="Tahoma"/>
              </a:rPr>
              <a:t>m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ne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15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u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25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v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ew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he</a:t>
            </a:r>
            <a:endParaRPr sz="1200">
              <a:latin typeface="Tahoma"/>
              <a:cs typeface="Tahoma"/>
            </a:endParaRPr>
          </a:p>
          <a:p>
            <a:pPr marL="171450" marR="5080">
              <a:lnSpc>
                <a:spcPct val="100000"/>
              </a:lnSpc>
            </a:pPr>
            <a:r>
              <a:rPr sz="1200" spc="-45" dirty="0">
                <a:latin typeface="Tahoma"/>
                <a:cs typeface="Tahoma"/>
              </a:rPr>
              <a:t>rich-media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on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their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computer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screens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mobile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devices.</a:t>
            </a:r>
            <a:endParaRPr sz="1200">
              <a:latin typeface="Tahoma"/>
              <a:cs typeface="Tahoma"/>
            </a:endParaRPr>
          </a:p>
          <a:p>
            <a:pPr marL="171450" marR="494665" indent="-17145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71450" algn="l"/>
              </a:tabLst>
            </a:pPr>
            <a:r>
              <a:rPr sz="1200" spc="-95" dirty="0">
                <a:latin typeface="Tahoma"/>
                <a:cs typeface="Tahoma"/>
              </a:rPr>
              <a:t>Image </a:t>
            </a:r>
            <a:r>
              <a:rPr sz="1200" spc="-45" dirty="0">
                <a:latin typeface="Tahoma"/>
                <a:cs typeface="Tahoma"/>
              </a:rPr>
              <a:t>profiles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help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specify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proper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image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quality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standards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Dynamic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Media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image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endParaRPr sz="1200">
              <a:latin typeface="Tahoma"/>
              <a:cs typeface="Tahoma"/>
            </a:endParaRPr>
          </a:p>
          <a:p>
            <a:pPr marL="171450" marR="344805" indent="-17145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71450" algn="l"/>
              </a:tabLst>
            </a:pPr>
            <a:r>
              <a:rPr sz="1200" spc="-80" dirty="0">
                <a:latin typeface="Tahoma"/>
                <a:cs typeface="Tahoma"/>
              </a:rPr>
              <a:t>You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can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create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rich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media</a:t>
            </a:r>
            <a:r>
              <a:rPr sz="1200" spc="-85" dirty="0">
                <a:latin typeface="Tahoma"/>
                <a:cs typeface="Tahoma"/>
              </a:rPr>
              <a:t> sets,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such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as </a:t>
            </a:r>
            <a:r>
              <a:rPr sz="1200" spc="-95" dirty="0">
                <a:latin typeface="Tahoma"/>
                <a:cs typeface="Tahoma"/>
              </a:rPr>
              <a:t>Image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Sets,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Mixed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Media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Sets,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Spin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sets,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Carousal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sets.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203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102</a:t>
            </a:fld>
            <a:endParaRPr spc="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153285" y="1757045"/>
            <a:ext cx="1122045" cy="1313180"/>
            <a:chOff x="2153285" y="1757045"/>
            <a:chExt cx="1122045" cy="13131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9508" y="1768429"/>
              <a:ext cx="1109471" cy="12336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156460" y="1760220"/>
              <a:ext cx="1115695" cy="1306830"/>
            </a:xfrm>
            <a:custGeom>
              <a:avLst/>
              <a:gdLst/>
              <a:ahLst/>
              <a:cxnLst/>
              <a:rect l="l" t="t" r="r" b="b"/>
              <a:pathLst>
                <a:path w="1115695" h="1306830">
                  <a:moveTo>
                    <a:pt x="0" y="0"/>
                  </a:moveTo>
                  <a:lnTo>
                    <a:pt x="1115567" y="0"/>
                  </a:lnTo>
                  <a:lnTo>
                    <a:pt x="1115567" y="1306829"/>
                  </a:lnTo>
                  <a:lnTo>
                    <a:pt x="0" y="1306829"/>
                  </a:lnTo>
                  <a:lnTo>
                    <a:pt x="0" y="0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94663" y="1316227"/>
            <a:ext cx="10356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229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65413" y="1757045"/>
            <a:ext cx="3198495" cy="2411730"/>
            <a:chOff x="2165413" y="1757045"/>
            <a:chExt cx="3198495" cy="2411730"/>
          </a:xfrm>
        </p:grpSpPr>
        <p:sp>
          <p:nvSpPr>
            <p:cNvPr id="13" name="object 13"/>
            <p:cNvSpPr/>
            <p:nvPr/>
          </p:nvSpPr>
          <p:spPr>
            <a:xfrm>
              <a:off x="2170176" y="2547366"/>
              <a:ext cx="1049655" cy="215265"/>
            </a:xfrm>
            <a:custGeom>
              <a:avLst/>
              <a:gdLst/>
              <a:ahLst/>
              <a:cxnLst/>
              <a:rect l="l" t="t" r="r" b="b"/>
              <a:pathLst>
                <a:path w="1049655" h="215264">
                  <a:moveTo>
                    <a:pt x="0" y="0"/>
                  </a:moveTo>
                  <a:lnTo>
                    <a:pt x="1049274" y="0"/>
                  </a:lnTo>
                  <a:lnTo>
                    <a:pt x="1049274" y="214883"/>
                  </a:lnTo>
                  <a:lnTo>
                    <a:pt x="0" y="21488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9772" y="1763268"/>
              <a:ext cx="1847850" cy="239801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506724" y="1760220"/>
              <a:ext cx="1854200" cy="2405380"/>
            </a:xfrm>
            <a:custGeom>
              <a:avLst/>
              <a:gdLst/>
              <a:ahLst/>
              <a:cxnLst/>
              <a:rect l="l" t="t" r="r" b="b"/>
              <a:pathLst>
                <a:path w="1854200" h="2405379">
                  <a:moveTo>
                    <a:pt x="0" y="0"/>
                  </a:moveTo>
                  <a:lnTo>
                    <a:pt x="1853946" y="0"/>
                  </a:lnTo>
                  <a:lnTo>
                    <a:pt x="1853946" y="2404872"/>
                  </a:lnTo>
                  <a:lnTo>
                    <a:pt x="0" y="240487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21964" y="2719578"/>
              <a:ext cx="805180" cy="250190"/>
            </a:xfrm>
            <a:custGeom>
              <a:avLst/>
              <a:gdLst/>
              <a:ahLst/>
              <a:cxnLst/>
              <a:rect l="l" t="t" r="r" b="b"/>
              <a:pathLst>
                <a:path w="805179" h="250189">
                  <a:moveTo>
                    <a:pt x="0" y="0"/>
                  </a:moveTo>
                  <a:lnTo>
                    <a:pt x="804672" y="0"/>
                  </a:lnTo>
                  <a:lnTo>
                    <a:pt x="804672" y="249935"/>
                  </a:lnTo>
                  <a:lnTo>
                    <a:pt x="0" y="24993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865626" y="4407661"/>
            <a:ext cx="5397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21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20" name="object 20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4663" y="5691632"/>
            <a:ext cx="10585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153285" y="6132448"/>
            <a:ext cx="3540125" cy="2484120"/>
            <a:chOff x="2153285" y="6132448"/>
            <a:chExt cx="3540125" cy="2484120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9030" y="6138671"/>
              <a:ext cx="2017014" cy="236975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665982" y="6135623"/>
              <a:ext cx="2024380" cy="2477770"/>
            </a:xfrm>
            <a:custGeom>
              <a:avLst/>
              <a:gdLst/>
              <a:ahLst/>
              <a:cxnLst/>
              <a:rect l="l" t="t" r="r" b="b"/>
              <a:pathLst>
                <a:path w="2024379" h="2477770">
                  <a:moveTo>
                    <a:pt x="0" y="0"/>
                  </a:moveTo>
                  <a:lnTo>
                    <a:pt x="2023872" y="0"/>
                  </a:lnTo>
                  <a:lnTo>
                    <a:pt x="2023872" y="2477262"/>
                  </a:lnTo>
                  <a:lnTo>
                    <a:pt x="0" y="247726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9508" y="6143833"/>
              <a:ext cx="1109471" cy="123363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156460" y="6135623"/>
              <a:ext cx="1115695" cy="1306830"/>
            </a:xfrm>
            <a:custGeom>
              <a:avLst/>
              <a:gdLst/>
              <a:ahLst/>
              <a:cxnLst/>
              <a:rect l="l" t="t" r="r" b="b"/>
              <a:pathLst>
                <a:path w="1115695" h="1306829">
                  <a:moveTo>
                    <a:pt x="0" y="0"/>
                  </a:moveTo>
                  <a:lnTo>
                    <a:pt x="1115567" y="0"/>
                  </a:lnTo>
                  <a:lnTo>
                    <a:pt x="1115567" y="1306830"/>
                  </a:lnTo>
                  <a:lnTo>
                    <a:pt x="0" y="130683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59508" y="7206995"/>
              <a:ext cx="1109980" cy="184785"/>
            </a:xfrm>
            <a:custGeom>
              <a:avLst/>
              <a:gdLst/>
              <a:ahLst/>
              <a:cxnLst/>
              <a:rect l="l" t="t" r="r" b="b"/>
              <a:pathLst>
                <a:path w="1109979" h="184784">
                  <a:moveTo>
                    <a:pt x="0" y="0"/>
                  </a:moveTo>
                  <a:lnTo>
                    <a:pt x="1109471" y="0"/>
                  </a:lnTo>
                  <a:lnTo>
                    <a:pt x="1109471" y="184403"/>
                  </a:lnTo>
                  <a:lnTo>
                    <a:pt x="0" y="18440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61053" y="8783066"/>
            <a:ext cx="61594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22</a:t>
            </a:r>
            <a:endParaRPr sz="4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21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11</a:t>
            </a:fld>
            <a:endParaRPr spc="5" dirty="0"/>
          </a:p>
        </p:txBody>
      </p:sp>
      <p:sp>
        <p:nvSpPr>
          <p:cNvPr id="34" name="object 34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22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56588" y="2014601"/>
            <a:ext cx="5457825" cy="1945005"/>
            <a:chOff x="1156588" y="2014601"/>
            <a:chExt cx="5457825" cy="194500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4793" y="2997600"/>
              <a:ext cx="1069086" cy="8620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01746" y="2974848"/>
              <a:ext cx="1075690" cy="981710"/>
            </a:xfrm>
            <a:custGeom>
              <a:avLst/>
              <a:gdLst/>
              <a:ahLst/>
              <a:cxnLst/>
              <a:rect l="l" t="t" r="r" b="b"/>
              <a:pathLst>
                <a:path w="1075689" h="981710">
                  <a:moveTo>
                    <a:pt x="0" y="0"/>
                  </a:moveTo>
                  <a:lnTo>
                    <a:pt x="1075181" y="0"/>
                  </a:lnTo>
                  <a:lnTo>
                    <a:pt x="1075181" y="981455"/>
                  </a:lnTo>
                  <a:lnTo>
                    <a:pt x="0" y="98145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573" y="2020824"/>
              <a:ext cx="5444489" cy="66522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59763" y="2017776"/>
              <a:ext cx="5451475" cy="671830"/>
            </a:xfrm>
            <a:custGeom>
              <a:avLst/>
              <a:gdLst/>
              <a:ahLst/>
              <a:cxnLst/>
              <a:rect l="l" t="t" r="r" b="b"/>
              <a:pathLst>
                <a:path w="5451475" h="671830">
                  <a:moveTo>
                    <a:pt x="0" y="0"/>
                  </a:moveTo>
                  <a:lnTo>
                    <a:pt x="5451347" y="0"/>
                  </a:lnTo>
                  <a:lnTo>
                    <a:pt x="5451347" y="671322"/>
                  </a:lnTo>
                  <a:lnTo>
                    <a:pt x="0" y="67132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94663" y="1316227"/>
            <a:ext cx="104394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eadc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um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259645" y="2397061"/>
            <a:ext cx="2520315" cy="1127125"/>
            <a:chOff x="3259645" y="2397061"/>
            <a:chExt cx="2520315" cy="1127125"/>
          </a:xfrm>
        </p:grpSpPr>
        <p:sp>
          <p:nvSpPr>
            <p:cNvPr id="15" name="object 15"/>
            <p:cNvSpPr/>
            <p:nvPr/>
          </p:nvSpPr>
          <p:spPr>
            <a:xfrm>
              <a:off x="4273296" y="3012185"/>
              <a:ext cx="1496695" cy="502284"/>
            </a:xfrm>
            <a:custGeom>
              <a:avLst/>
              <a:gdLst/>
              <a:ahLst/>
              <a:cxnLst/>
              <a:rect l="l" t="t" r="r" b="b"/>
              <a:pathLst>
                <a:path w="1496695" h="502285">
                  <a:moveTo>
                    <a:pt x="1432559" y="0"/>
                  </a:moveTo>
                  <a:lnTo>
                    <a:pt x="491489" y="0"/>
                  </a:lnTo>
                  <a:lnTo>
                    <a:pt x="466379" y="4964"/>
                  </a:lnTo>
                  <a:lnTo>
                    <a:pt x="446055" y="18573"/>
                  </a:lnTo>
                  <a:lnTo>
                    <a:pt x="432446" y="38897"/>
                  </a:lnTo>
                  <a:lnTo>
                    <a:pt x="427481" y="64007"/>
                  </a:lnTo>
                  <a:lnTo>
                    <a:pt x="427481" y="224027"/>
                  </a:lnTo>
                  <a:lnTo>
                    <a:pt x="0" y="502157"/>
                  </a:lnTo>
                  <a:lnTo>
                    <a:pt x="427481" y="320039"/>
                  </a:lnTo>
                  <a:lnTo>
                    <a:pt x="432446" y="344828"/>
                  </a:lnTo>
                  <a:lnTo>
                    <a:pt x="446055" y="365188"/>
                  </a:lnTo>
                  <a:lnTo>
                    <a:pt x="466379" y="378975"/>
                  </a:lnTo>
                  <a:lnTo>
                    <a:pt x="491489" y="384047"/>
                  </a:lnTo>
                  <a:lnTo>
                    <a:pt x="1432559" y="384047"/>
                  </a:lnTo>
                  <a:lnTo>
                    <a:pt x="1457348" y="378975"/>
                  </a:lnTo>
                  <a:lnTo>
                    <a:pt x="1477708" y="365188"/>
                  </a:lnTo>
                  <a:lnTo>
                    <a:pt x="1491495" y="344828"/>
                  </a:lnTo>
                  <a:lnTo>
                    <a:pt x="1496567" y="320039"/>
                  </a:lnTo>
                  <a:lnTo>
                    <a:pt x="1496567" y="64007"/>
                  </a:lnTo>
                  <a:lnTo>
                    <a:pt x="1491495" y="38897"/>
                  </a:lnTo>
                  <a:lnTo>
                    <a:pt x="1477708" y="18573"/>
                  </a:lnTo>
                  <a:lnTo>
                    <a:pt x="1457348" y="4964"/>
                  </a:lnTo>
                  <a:lnTo>
                    <a:pt x="1432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73296" y="3012185"/>
              <a:ext cx="1496695" cy="502284"/>
            </a:xfrm>
            <a:custGeom>
              <a:avLst/>
              <a:gdLst/>
              <a:ahLst/>
              <a:cxnLst/>
              <a:rect l="l" t="t" r="r" b="b"/>
              <a:pathLst>
                <a:path w="1496695" h="502285">
                  <a:moveTo>
                    <a:pt x="427481" y="64007"/>
                  </a:moveTo>
                  <a:lnTo>
                    <a:pt x="432446" y="38897"/>
                  </a:lnTo>
                  <a:lnTo>
                    <a:pt x="446055" y="18573"/>
                  </a:lnTo>
                  <a:lnTo>
                    <a:pt x="466379" y="4964"/>
                  </a:lnTo>
                  <a:lnTo>
                    <a:pt x="491489" y="0"/>
                  </a:lnTo>
                  <a:lnTo>
                    <a:pt x="1432559" y="0"/>
                  </a:lnTo>
                  <a:lnTo>
                    <a:pt x="1457348" y="4964"/>
                  </a:lnTo>
                  <a:lnTo>
                    <a:pt x="1477708" y="18573"/>
                  </a:lnTo>
                  <a:lnTo>
                    <a:pt x="1491495" y="38897"/>
                  </a:lnTo>
                  <a:lnTo>
                    <a:pt x="1496567" y="64007"/>
                  </a:lnTo>
                  <a:lnTo>
                    <a:pt x="1496567" y="320039"/>
                  </a:lnTo>
                  <a:lnTo>
                    <a:pt x="1491495" y="344828"/>
                  </a:lnTo>
                  <a:lnTo>
                    <a:pt x="1477708" y="365188"/>
                  </a:lnTo>
                  <a:lnTo>
                    <a:pt x="1457348" y="378975"/>
                  </a:lnTo>
                  <a:lnTo>
                    <a:pt x="1432559" y="384047"/>
                  </a:lnTo>
                  <a:lnTo>
                    <a:pt x="491489" y="384047"/>
                  </a:lnTo>
                  <a:lnTo>
                    <a:pt x="466379" y="378975"/>
                  </a:lnTo>
                  <a:lnTo>
                    <a:pt x="446055" y="365188"/>
                  </a:lnTo>
                  <a:lnTo>
                    <a:pt x="432446" y="344828"/>
                  </a:lnTo>
                  <a:lnTo>
                    <a:pt x="427481" y="320039"/>
                  </a:lnTo>
                  <a:lnTo>
                    <a:pt x="0" y="502157"/>
                  </a:lnTo>
                  <a:lnTo>
                    <a:pt x="427481" y="224027"/>
                  </a:lnTo>
                  <a:lnTo>
                    <a:pt x="427481" y="64007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64408" y="2401823"/>
              <a:ext cx="1149985" cy="260350"/>
            </a:xfrm>
            <a:custGeom>
              <a:avLst/>
              <a:gdLst/>
              <a:ahLst/>
              <a:cxnLst/>
              <a:rect l="l" t="t" r="r" b="b"/>
              <a:pathLst>
                <a:path w="1149985" h="260350">
                  <a:moveTo>
                    <a:pt x="0" y="0"/>
                  </a:moveTo>
                  <a:lnTo>
                    <a:pt x="1149858" y="0"/>
                  </a:lnTo>
                  <a:lnTo>
                    <a:pt x="1149858" y="259842"/>
                  </a:lnTo>
                  <a:lnTo>
                    <a:pt x="0" y="25984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752847" y="3051302"/>
            <a:ext cx="833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Tahoma"/>
                <a:cs typeface="Tahoma"/>
              </a:rPr>
              <a:t>Navigate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u</a:t>
            </a:r>
            <a:r>
              <a:rPr sz="900" spc="-30" dirty="0">
                <a:latin typeface="Tahoma"/>
                <a:cs typeface="Tahoma"/>
              </a:rPr>
              <a:t>p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the  </a:t>
            </a:r>
            <a:r>
              <a:rPr sz="900" spc="-40" dirty="0">
                <a:latin typeface="Tahoma"/>
                <a:cs typeface="Tahoma"/>
              </a:rPr>
              <a:t>conten</a:t>
            </a:r>
            <a:r>
              <a:rPr sz="900" spc="-25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hierarchy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20668" y="2657093"/>
            <a:ext cx="38100" cy="331470"/>
          </a:xfrm>
          <a:custGeom>
            <a:avLst/>
            <a:gdLst/>
            <a:ahLst/>
            <a:cxnLst/>
            <a:rect l="l" t="t" r="r" b="b"/>
            <a:pathLst>
              <a:path w="38100" h="331469">
                <a:moveTo>
                  <a:pt x="38100" y="293370"/>
                </a:moveTo>
                <a:lnTo>
                  <a:pt x="23622" y="293370"/>
                </a:lnTo>
                <a:lnTo>
                  <a:pt x="23622" y="0"/>
                </a:lnTo>
                <a:lnTo>
                  <a:pt x="14465" y="0"/>
                </a:lnTo>
                <a:lnTo>
                  <a:pt x="14465" y="293370"/>
                </a:lnTo>
                <a:lnTo>
                  <a:pt x="0" y="293370"/>
                </a:lnTo>
                <a:lnTo>
                  <a:pt x="19050" y="331470"/>
                </a:lnTo>
                <a:lnTo>
                  <a:pt x="34671" y="300228"/>
                </a:lnTo>
                <a:lnTo>
                  <a:pt x="38100" y="2933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861053" y="4407661"/>
            <a:ext cx="6223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23" name="object 23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6028" y="6154259"/>
            <a:ext cx="5241866" cy="2369886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007363" y="5691632"/>
            <a:ext cx="97091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677542" y="6677786"/>
            <a:ext cx="1652905" cy="548640"/>
            <a:chOff x="1677542" y="6677786"/>
            <a:chExt cx="1652905" cy="548640"/>
          </a:xfrm>
        </p:grpSpPr>
        <p:sp>
          <p:nvSpPr>
            <p:cNvPr id="30" name="object 30"/>
            <p:cNvSpPr/>
            <p:nvPr/>
          </p:nvSpPr>
          <p:spPr>
            <a:xfrm>
              <a:off x="1687067" y="6687311"/>
              <a:ext cx="1633855" cy="529590"/>
            </a:xfrm>
            <a:custGeom>
              <a:avLst/>
              <a:gdLst/>
              <a:ahLst/>
              <a:cxnLst/>
              <a:rect l="l" t="t" r="r" b="b"/>
              <a:pathLst>
                <a:path w="1633854" h="529590">
                  <a:moveTo>
                    <a:pt x="0" y="0"/>
                  </a:moveTo>
                  <a:lnTo>
                    <a:pt x="1007363" y="323088"/>
                  </a:lnTo>
                  <a:lnTo>
                    <a:pt x="1007363" y="470916"/>
                  </a:lnTo>
                  <a:lnTo>
                    <a:pt x="1011924" y="493906"/>
                  </a:lnTo>
                  <a:lnTo>
                    <a:pt x="1024413" y="512540"/>
                  </a:lnTo>
                  <a:lnTo>
                    <a:pt x="1043047" y="525029"/>
                  </a:lnTo>
                  <a:lnTo>
                    <a:pt x="1066038" y="529590"/>
                  </a:lnTo>
                  <a:lnTo>
                    <a:pt x="1574292" y="529590"/>
                  </a:lnTo>
                  <a:lnTo>
                    <a:pt x="1597402" y="525029"/>
                  </a:lnTo>
                  <a:lnTo>
                    <a:pt x="1616297" y="512540"/>
                  </a:lnTo>
                  <a:lnTo>
                    <a:pt x="1629048" y="493906"/>
                  </a:lnTo>
                  <a:lnTo>
                    <a:pt x="1633727" y="470916"/>
                  </a:lnTo>
                  <a:lnTo>
                    <a:pt x="1633727" y="234696"/>
                  </a:lnTo>
                  <a:lnTo>
                    <a:pt x="1629048" y="211585"/>
                  </a:lnTo>
                  <a:lnTo>
                    <a:pt x="1616297" y="192690"/>
                  </a:lnTo>
                  <a:lnTo>
                    <a:pt x="1597402" y="179939"/>
                  </a:lnTo>
                  <a:lnTo>
                    <a:pt x="1574292" y="175260"/>
                  </a:lnTo>
                  <a:lnTo>
                    <a:pt x="1066038" y="175260"/>
                  </a:lnTo>
                  <a:lnTo>
                    <a:pt x="1043047" y="179939"/>
                  </a:lnTo>
                  <a:lnTo>
                    <a:pt x="1024413" y="192690"/>
                  </a:lnTo>
                  <a:lnTo>
                    <a:pt x="1011924" y="211585"/>
                  </a:lnTo>
                  <a:lnTo>
                    <a:pt x="1007363" y="2346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87067" y="6687311"/>
              <a:ext cx="1633855" cy="529590"/>
            </a:xfrm>
            <a:custGeom>
              <a:avLst/>
              <a:gdLst/>
              <a:ahLst/>
              <a:cxnLst/>
              <a:rect l="l" t="t" r="r" b="b"/>
              <a:pathLst>
                <a:path w="1633854" h="529590">
                  <a:moveTo>
                    <a:pt x="1007363" y="234696"/>
                  </a:moveTo>
                  <a:lnTo>
                    <a:pt x="1011924" y="211585"/>
                  </a:lnTo>
                  <a:lnTo>
                    <a:pt x="1024413" y="192690"/>
                  </a:lnTo>
                  <a:lnTo>
                    <a:pt x="1043047" y="179939"/>
                  </a:lnTo>
                  <a:lnTo>
                    <a:pt x="1066038" y="175260"/>
                  </a:lnTo>
                  <a:lnTo>
                    <a:pt x="1574292" y="175260"/>
                  </a:lnTo>
                  <a:lnTo>
                    <a:pt x="1597402" y="179939"/>
                  </a:lnTo>
                  <a:lnTo>
                    <a:pt x="1616297" y="192690"/>
                  </a:lnTo>
                  <a:lnTo>
                    <a:pt x="1629048" y="211585"/>
                  </a:lnTo>
                  <a:lnTo>
                    <a:pt x="1633727" y="234696"/>
                  </a:lnTo>
                  <a:lnTo>
                    <a:pt x="1633727" y="470916"/>
                  </a:lnTo>
                  <a:lnTo>
                    <a:pt x="1629048" y="493906"/>
                  </a:lnTo>
                  <a:lnTo>
                    <a:pt x="1616297" y="512540"/>
                  </a:lnTo>
                  <a:lnTo>
                    <a:pt x="1597402" y="525029"/>
                  </a:lnTo>
                  <a:lnTo>
                    <a:pt x="1574292" y="529590"/>
                  </a:lnTo>
                  <a:lnTo>
                    <a:pt x="1066038" y="529590"/>
                  </a:lnTo>
                  <a:lnTo>
                    <a:pt x="1043047" y="525029"/>
                  </a:lnTo>
                  <a:lnTo>
                    <a:pt x="1024413" y="512540"/>
                  </a:lnTo>
                  <a:lnTo>
                    <a:pt x="1011924" y="493906"/>
                  </a:lnTo>
                  <a:lnTo>
                    <a:pt x="1007363" y="470916"/>
                  </a:lnTo>
                  <a:lnTo>
                    <a:pt x="1007363" y="323088"/>
                  </a:lnTo>
                  <a:lnTo>
                    <a:pt x="0" y="0"/>
                  </a:lnTo>
                  <a:lnTo>
                    <a:pt x="1007363" y="234696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262633" y="6151626"/>
            <a:ext cx="5246370" cy="2373630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1494790">
              <a:lnSpc>
                <a:spcPct val="100000"/>
              </a:lnSpc>
              <a:spcBef>
                <a:spcPts val="5"/>
              </a:spcBef>
            </a:pPr>
            <a:r>
              <a:rPr sz="900" spc="-25" dirty="0">
                <a:latin typeface="Tahoma"/>
                <a:cs typeface="Tahoma"/>
              </a:rPr>
              <a:t>Click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here.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60291" y="8783066"/>
            <a:ext cx="6350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endParaRPr sz="40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23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12</a:t>
            </a:fld>
            <a:endParaRPr spc="5" dirty="0"/>
          </a:p>
        </p:txBody>
      </p:sp>
      <p:sp>
        <p:nvSpPr>
          <p:cNvPr id="36" name="object 36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24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772" y="1316227"/>
            <a:ext cx="6068695" cy="637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en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t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On</a:t>
            </a:r>
            <a:r>
              <a:rPr sz="1400" b="1" spc="-3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ult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vi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m</a:t>
            </a:r>
            <a:r>
              <a:rPr sz="1200" spc="-40" dirty="0">
                <a:latin typeface="Tahoma"/>
                <a:cs typeface="Tahoma"/>
              </a:rPr>
              <a:t>a</a:t>
            </a:r>
            <a:r>
              <a:rPr sz="1200" spc="-80" dirty="0">
                <a:latin typeface="Tahoma"/>
                <a:cs typeface="Tahoma"/>
              </a:rPr>
              <a:t>x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30" dirty="0">
                <a:latin typeface="Tahoma"/>
                <a:cs typeface="Tahoma"/>
              </a:rPr>
              <a:t>m</a:t>
            </a:r>
            <a:r>
              <a:rPr sz="1200" spc="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z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content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vi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w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540630" y="1737995"/>
            <a:ext cx="2117090" cy="2379980"/>
            <a:chOff x="4540630" y="1737995"/>
            <a:chExt cx="2117090" cy="237998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6853" y="1744218"/>
              <a:ext cx="2104644" cy="236753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43805" y="1741170"/>
              <a:ext cx="2110740" cy="2373630"/>
            </a:xfrm>
            <a:custGeom>
              <a:avLst/>
              <a:gdLst/>
              <a:ahLst/>
              <a:cxnLst/>
              <a:rect l="l" t="t" r="r" b="b"/>
              <a:pathLst>
                <a:path w="2110740" h="2373629">
                  <a:moveTo>
                    <a:pt x="0" y="0"/>
                  </a:moveTo>
                  <a:lnTo>
                    <a:pt x="2110740" y="0"/>
                  </a:lnTo>
                  <a:lnTo>
                    <a:pt x="2110740" y="2373629"/>
                  </a:lnTo>
                  <a:lnTo>
                    <a:pt x="0" y="237362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81905" y="2407158"/>
              <a:ext cx="1012190" cy="228600"/>
            </a:xfrm>
            <a:custGeom>
              <a:avLst/>
              <a:gdLst/>
              <a:ahLst/>
              <a:cxnLst/>
              <a:rect l="l" t="t" r="r" b="b"/>
              <a:pathLst>
                <a:path w="1012189" h="228600">
                  <a:moveTo>
                    <a:pt x="0" y="0"/>
                  </a:moveTo>
                  <a:lnTo>
                    <a:pt x="1011936" y="0"/>
                  </a:lnTo>
                  <a:lnTo>
                    <a:pt x="1011936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861053" y="4407661"/>
            <a:ext cx="6223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25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6" name="object 1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540630" y="6113398"/>
            <a:ext cx="2117090" cy="2379980"/>
            <a:chOff x="4540630" y="6113398"/>
            <a:chExt cx="2117090" cy="237998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6853" y="6119621"/>
              <a:ext cx="2104644" cy="236753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543805" y="6116573"/>
              <a:ext cx="2110740" cy="2373630"/>
            </a:xfrm>
            <a:custGeom>
              <a:avLst/>
              <a:gdLst/>
              <a:ahLst/>
              <a:cxnLst/>
              <a:rect l="l" t="t" r="r" b="b"/>
              <a:pathLst>
                <a:path w="2110740" h="2373629">
                  <a:moveTo>
                    <a:pt x="0" y="0"/>
                  </a:moveTo>
                  <a:lnTo>
                    <a:pt x="2110740" y="0"/>
                  </a:lnTo>
                  <a:lnTo>
                    <a:pt x="2110740" y="2373630"/>
                  </a:lnTo>
                  <a:lnTo>
                    <a:pt x="0" y="237363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50772" y="5691632"/>
            <a:ext cx="6068695" cy="1047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en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t </a:t>
            </a:r>
            <a:r>
              <a:rPr sz="1400" b="1" spc="-1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393065" marR="4342130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45" dirty="0">
                <a:latin typeface="Tahoma"/>
                <a:cs typeface="Tahoma"/>
              </a:rPr>
              <a:t>Quic</a:t>
            </a:r>
            <a:r>
              <a:rPr sz="1200" spc="-35" dirty="0">
                <a:latin typeface="Tahoma"/>
                <a:cs typeface="Tahoma"/>
              </a:rPr>
              <a:t>k</a:t>
            </a:r>
            <a:r>
              <a:rPr sz="1200" dirty="0">
                <a:latin typeface="Tahoma"/>
                <a:cs typeface="Tahoma"/>
              </a:rPr>
              <a:t>l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v</a:t>
            </a:r>
            <a:r>
              <a:rPr sz="1200" spc="-35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9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te 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45" dirty="0">
                <a:latin typeface="Tahoma"/>
                <a:cs typeface="Tahoma"/>
              </a:rPr>
              <a:t>ro</a:t>
            </a:r>
            <a:r>
              <a:rPr sz="1200" spc="-70" dirty="0">
                <a:latin typeface="Tahoma"/>
                <a:cs typeface="Tahoma"/>
              </a:rPr>
              <a:t>u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site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hi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55" dirty="0">
                <a:latin typeface="Tahoma"/>
                <a:cs typeface="Tahoma"/>
              </a:rPr>
              <a:t>arc</a:t>
            </a:r>
            <a:r>
              <a:rPr sz="1200" spc="-85" dirty="0">
                <a:latin typeface="Tahoma"/>
                <a:cs typeface="Tahoma"/>
              </a:rPr>
              <a:t>h</a:t>
            </a:r>
            <a:r>
              <a:rPr sz="1200" spc="-60" dirty="0">
                <a:latin typeface="Tahoma"/>
                <a:cs typeface="Tahoma"/>
              </a:rPr>
              <a:t>y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114" dirty="0">
                <a:latin typeface="Tahoma"/>
                <a:cs typeface="Tahoma"/>
              </a:rPr>
              <a:t>S</a:t>
            </a:r>
            <a:r>
              <a:rPr sz="1200" spc="-50" dirty="0">
                <a:latin typeface="Tahoma"/>
                <a:cs typeface="Tahoma"/>
              </a:rPr>
              <a:t>ho</a:t>
            </a:r>
            <a:r>
              <a:rPr sz="1200" spc="15" dirty="0">
                <a:latin typeface="Tahoma"/>
                <a:cs typeface="Tahoma"/>
              </a:rPr>
              <a:t>r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c</a:t>
            </a:r>
            <a:r>
              <a:rPr sz="1200" spc="-35" dirty="0">
                <a:latin typeface="Tahoma"/>
                <a:cs typeface="Tahoma"/>
              </a:rPr>
              <a:t>u</a:t>
            </a:r>
            <a:r>
              <a:rPr sz="1200" spc="-15" dirty="0">
                <a:latin typeface="Tahoma"/>
                <a:cs typeface="Tahoma"/>
              </a:rPr>
              <a:t>t</a:t>
            </a:r>
            <a:r>
              <a:rPr sz="1200" spc="-180" dirty="0">
                <a:latin typeface="Tahoma"/>
                <a:cs typeface="Tahoma"/>
              </a:rPr>
              <a:t>: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125" dirty="0">
                <a:latin typeface="Tahoma"/>
                <a:cs typeface="Tahoma"/>
              </a:rPr>
              <a:t>alt+1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739263" y="6346571"/>
            <a:ext cx="2865120" cy="1914525"/>
            <a:chOff x="2739263" y="6346571"/>
            <a:chExt cx="2865120" cy="1914525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3023" y="7023354"/>
              <a:ext cx="202691" cy="15011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587239" y="6983730"/>
              <a:ext cx="1012190" cy="228600"/>
            </a:xfrm>
            <a:custGeom>
              <a:avLst/>
              <a:gdLst/>
              <a:ahLst/>
              <a:cxnLst/>
              <a:rect l="l" t="t" r="r" b="b"/>
              <a:pathLst>
                <a:path w="1012189" h="228600">
                  <a:moveTo>
                    <a:pt x="0" y="0"/>
                  </a:moveTo>
                  <a:lnTo>
                    <a:pt x="1011936" y="0"/>
                  </a:lnTo>
                  <a:lnTo>
                    <a:pt x="1011936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46248" y="6352794"/>
              <a:ext cx="1578102" cy="190195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742438" y="6349746"/>
              <a:ext cx="1584960" cy="1908175"/>
            </a:xfrm>
            <a:custGeom>
              <a:avLst/>
              <a:gdLst/>
              <a:ahLst/>
              <a:cxnLst/>
              <a:rect l="l" t="t" r="r" b="b"/>
              <a:pathLst>
                <a:path w="1584960" h="1908175">
                  <a:moveTo>
                    <a:pt x="0" y="0"/>
                  </a:moveTo>
                  <a:lnTo>
                    <a:pt x="1584960" y="0"/>
                  </a:lnTo>
                  <a:lnTo>
                    <a:pt x="1584960" y="1908048"/>
                  </a:lnTo>
                  <a:lnTo>
                    <a:pt x="0" y="190804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860291" y="8783066"/>
            <a:ext cx="64769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0" dirty="0">
                <a:solidFill>
                  <a:srgbClr val="FFFFFF"/>
                </a:solidFill>
                <a:latin typeface="Tahoma"/>
                <a:cs typeface="Tahoma"/>
              </a:rPr>
              <a:t>26</a:t>
            </a:r>
            <a:endParaRPr sz="40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25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13</a:t>
            </a:fld>
            <a:endParaRPr spc="5" dirty="0"/>
          </a:p>
        </p:txBody>
      </p:sp>
      <p:sp>
        <p:nvSpPr>
          <p:cNvPr id="32" name="object 32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26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772" y="1316227"/>
            <a:ext cx="6068695" cy="1048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Navigation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365125" marR="3754754" indent="-171450">
              <a:lnSpc>
                <a:spcPct val="100000"/>
              </a:lnSpc>
              <a:buFont typeface="Arial MT"/>
              <a:buChar char="•"/>
              <a:tabLst>
                <a:tab pos="365760" algn="l"/>
              </a:tabLst>
            </a:pPr>
            <a:r>
              <a:rPr sz="1200" spc="-45" dirty="0">
                <a:latin typeface="Tahoma"/>
                <a:cs typeface="Tahoma"/>
              </a:rPr>
              <a:t>Quick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vi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n</a:t>
            </a:r>
            <a:r>
              <a:rPr sz="1200" spc="-7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v</a:t>
            </a:r>
            <a:r>
              <a:rPr sz="1200" spc="-40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95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b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tw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n  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75" dirty="0">
                <a:latin typeface="Tahoma"/>
                <a:cs typeface="Tahoma"/>
              </a:rPr>
              <a:t>f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60" dirty="0">
                <a:latin typeface="Tahoma"/>
                <a:cs typeface="Tahoma"/>
              </a:rPr>
              <a:t>erent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consol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365125" indent="-172085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65760" algn="l"/>
              </a:tabLst>
            </a:pPr>
            <a:r>
              <a:rPr sz="1200" spc="-114" dirty="0">
                <a:latin typeface="Tahoma"/>
                <a:cs typeface="Tahoma"/>
              </a:rPr>
              <a:t>S</a:t>
            </a:r>
            <a:r>
              <a:rPr sz="1200" spc="-50" dirty="0">
                <a:latin typeface="Tahoma"/>
                <a:cs typeface="Tahoma"/>
              </a:rPr>
              <a:t>ho</a:t>
            </a:r>
            <a:r>
              <a:rPr sz="1200" spc="15" dirty="0">
                <a:latin typeface="Tahoma"/>
                <a:cs typeface="Tahoma"/>
              </a:rPr>
              <a:t>r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c</a:t>
            </a:r>
            <a:r>
              <a:rPr sz="1200" spc="-35" dirty="0">
                <a:latin typeface="Tahoma"/>
                <a:cs typeface="Tahoma"/>
              </a:rPr>
              <a:t>u</a:t>
            </a:r>
            <a:r>
              <a:rPr sz="1200" spc="-15" dirty="0">
                <a:latin typeface="Tahoma"/>
                <a:cs typeface="Tahoma"/>
              </a:rPr>
              <a:t>t</a:t>
            </a:r>
            <a:r>
              <a:rPr sz="1200" spc="-180" dirty="0">
                <a:latin typeface="Tahoma"/>
                <a:cs typeface="Tahoma"/>
              </a:rPr>
              <a:t>:</a:t>
            </a:r>
            <a:r>
              <a:rPr sz="1200" spc="-90" dirty="0">
                <a:latin typeface="Tahoma"/>
                <a:cs typeface="Tahoma"/>
              </a:rPr>
              <a:t> alt+2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358007" y="1737995"/>
            <a:ext cx="3300095" cy="2379980"/>
            <a:chOff x="3358007" y="1737995"/>
            <a:chExt cx="3300095" cy="237998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6854" y="1744218"/>
              <a:ext cx="2104644" cy="236753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43806" y="1741170"/>
              <a:ext cx="2110740" cy="2373630"/>
            </a:xfrm>
            <a:custGeom>
              <a:avLst/>
              <a:gdLst/>
              <a:ahLst/>
              <a:cxnLst/>
              <a:rect l="l" t="t" r="r" b="b"/>
              <a:pathLst>
                <a:path w="2110740" h="2373629">
                  <a:moveTo>
                    <a:pt x="0" y="0"/>
                  </a:moveTo>
                  <a:lnTo>
                    <a:pt x="2110740" y="0"/>
                  </a:lnTo>
                  <a:lnTo>
                    <a:pt x="2110740" y="2373629"/>
                  </a:lnTo>
                  <a:lnTo>
                    <a:pt x="0" y="237362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3024" y="2881884"/>
              <a:ext cx="202691" cy="15011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87240" y="2843022"/>
              <a:ext cx="1012190" cy="228600"/>
            </a:xfrm>
            <a:custGeom>
              <a:avLst/>
              <a:gdLst/>
              <a:ahLst/>
              <a:cxnLst/>
              <a:rect l="l" t="t" r="r" b="b"/>
              <a:pathLst>
                <a:path w="1012189" h="228600">
                  <a:moveTo>
                    <a:pt x="0" y="0"/>
                  </a:moveTo>
                  <a:lnTo>
                    <a:pt x="1011936" y="0"/>
                  </a:lnTo>
                  <a:lnTo>
                    <a:pt x="1011936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4230" y="2145792"/>
              <a:ext cx="949451" cy="163982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361182" y="2142744"/>
              <a:ext cx="955675" cy="1645920"/>
            </a:xfrm>
            <a:custGeom>
              <a:avLst/>
              <a:gdLst/>
              <a:ahLst/>
              <a:cxnLst/>
              <a:rect l="l" t="t" r="r" b="b"/>
              <a:pathLst>
                <a:path w="955675" h="1645920">
                  <a:moveTo>
                    <a:pt x="0" y="0"/>
                  </a:moveTo>
                  <a:lnTo>
                    <a:pt x="955548" y="0"/>
                  </a:lnTo>
                  <a:lnTo>
                    <a:pt x="955548" y="1645920"/>
                  </a:lnTo>
                  <a:lnTo>
                    <a:pt x="0" y="164592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862578" y="4407661"/>
            <a:ext cx="5969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27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9" name="object 19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0772" y="5691632"/>
            <a:ext cx="6068695" cy="171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Timeline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365125" indent="-172085">
              <a:lnSpc>
                <a:spcPct val="100000"/>
              </a:lnSpc>
              <a:buFont typeface="Wingdings"/>
              <a:buChar char=""/>
              <a:tabLst>
                <a:tab pos="365760" algn="l"/>
              </a:tabLst>
            </a:pPr>
            <a:r>
              <a:rPr sz="1200" spc="-30" dirty="0">
                <a:latin typeface="Tahoma"/>
                <a:cs typeface="Tahoma"/>
              </a:rPr>
              <a:t>V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ew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75" dirty="0">
                <a:latin typeface="Tahoma"/>
                <a:cs typeface="Tahoma"/>
              </a:rPr>
              <a:t>f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60" dirty="0">
                <a:latin typeface="Tahoma"/>
                <a:cs typeface="Tahoma"/>
              </a:rPr>
              <a:t>erent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ev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80" dirty="0">
                <a:latin typeface="Tahoma"/>
                <a:cs typeface="Tahoma"/>
              </a:rPr>
              <a:t>ge</a:t>
            </a:r>
            <a:endParaRPr sz="1200">
              <a:latin typeface="Tahoma"/>
              <a:cs typeface="Tahoma"/>
            </a:endParaRPr>
          </a:p>
          <a:p>
            <a:pPr marL="441325" lvl="1" indent="-172085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41959" algn="l"/>
              </a:tabLst>
            </a:pPr>
            <a:r>
              <a:rPr sz="1100" spc="-45" dirty="0">
                <a:latin typeface="Tahoma"/>
                <a:cs typeface="Tahoma"/>
              </a:rPr>
              <a:t>Comments</a:t>
            </a:r>
            <a:endParaRPr sz="1100">
              <a:latin typeface="Tahoma"/>
              <a:cs typeface="Tahoma"/>
            </a:endParaRPr>
          </a:p>
          <a:p>
            <a:pPr marL="441325" lvl="1" indent="-17208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41959" algn="l"/>
              </a:tabLst>
            </a:pPr>
            <a:r>
              <a:rPr sz="1100" spc="-45" dirty="0">
                <a:latin typeface="Tahoma"/>
                <a:cs typeface="Tahoma"/>
              </a:rPr>
              <a:t>Workflows</a:t>
            </a:r>
            <a:endParaRPr sz="1100">
              <a:latin typeface="Tahoma"/>
              <a:cs typeface="Tahoma"/>
            </a:endParaRPr>
          </a:p>
          <a:p>
            <a:pPr marL="441325" lvl="1" indent="-17208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41959" algn="l"/>
              </a:tabLst>
            </a:pPr>
            <a:r>
              <a:rPr sz="1100" spc="-50" dirty="0">
                <a:latin typeface="Tahoma"/>
                <a:cs typeface="Tahoma"/>
              </a:rPr>
              <a:t>Versions</a:t>
            </a:r>
            <a:endParaRPr sz="1100">
              <a:latin typeface="Tahoma"/>
              <a:cs typeface="Tahoma"/>
            </a:endParaRPr>
          </a:p>
          <a:p>
            <a:pPr marL="441325" lvl="1" indent="-17208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41959" algn="l"/>
              </a:tabLst>
            </a:pPr>
            <a:r>
              <a:rPr sz="1100" spc="-40" dirty="0">
                <a:latin typeface="Tahoma"/>
                <a:cs typeface="Tahoma"/>
              </a:rPr>
              <a:t>Activities</a:t>
            </a:r>
            <a:endParaRPr sz="1100">
              <a:latin typeface="Tahoma"/>
              <a:cs typeface="Tahoma"/>
            </a:endParaRPr>
          </a:p>
          <a:p>
            <a:pPr marL="365125" indent="-17208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65760" algn="l"/>
              </a:tabLst>
            </a:pPr>
            <a:r>
              <a:rPr sz="1200" spc="-114" dirty="0">
                <a:latin typeface="Tahoma"/>
                <a:cs typeface="Tahoma"/>
              </a:rPr>
              <a:t>S</a:t>
            </a:r>
            <a:r>
              <a:rPr sz="1200" spc="-50" dirty="0">
                <a:latin typeface="Tahoma"/>
                <a:cs typeface="Tahoma"/>
              </a:rPr>
              <a:t>ho</a:t>
            </a:r>
            <a:r>
              <a:rPr sz="1200" spc="15" dirty="0">
                <a:latin typeface="Tahoma"/>
                <a:cs typeface="Tahoma"/>
              </a:rPr>
              <a:t>r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c</a:t>
            </a:r>
            <a:r>
              <a:rPr sz="1200" spc="-35" dirty="0">
                <a:latin typeface="Tahoma"/>
                <a:cs typeface="Tahoma"/>
              </a:rPr>
              <a:t>u</a:t>
            </a:r>
            <a:r>
              <a:rPr sz="1200" spc="-15" dirty="0">
                <a:latin typeface="Tahoma"/>
                <a:cs typeface="Tahoma"/>
              </a:rPr>
              <a:t>t</a:t>
            </a:r>
            <a:r>
              <a:rPr sz="1200" spc="-180" dirty="0">
                <a:latin typeface="Tahoma"/>
                <a:cs typeface="Tahoma"/>
              </a:rPr>
              <a:t>: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alt+3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724785" y="6113398"/>
            <a:ext cx="3933190" cy="2379980"/>
            <a:chOff x="2724785" y="6113398"/>
            <a:chExt cx="3933190" cy="2379980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6854" y="6119621"/>
              <a:ext cx="2104644" cy="236753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543805" y="6116573"/>
              <a:ext cx="2110740" cy="2373630"/>
            </a:xfrm>
            <a:custGeom>
              <a:avLst/>
              <a:gdLst/>
              <a:ahLst/>
              <a:cxnLst/>
              <a:rect l="l" t="t" r="r" b="b"/>
              <a:pathLst>
                <a:path w="2110740" h="2373629">
                  <a:moveTo>
                    <a:pt x="0" y="0"/>
                  </a:moveTo>
                  <a:lnTo>
                    <a:pt x="2110740" y="0"/>
                  </a:lnTo>
                  <a:lnTo>
                    <a:pt x="2110740" y="2373630"/>
                  </a:lnTo>
                  <a:lnTo>
                    <a:pt x="0" y="237363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3024" y="7464551"/>
              <a:ext cx="202691" cy="15011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587239" y="7425689"/>
              <a:ext cx="1012190" cy="228600"/>
            </a:xfrm>
            <a:custGeom>
              <a:avLst/>
              <a:gdLst/>
              <a:ahLst/>
              <a:cxnLst/>
              <a:rect l="l" t="t" r="r" b="b"/>
              <a:pathLst>
                <a:path w="1012189" h="228600">
                  <a:moveTo>
                    <a:pt x="0" y="0"/>
                  </a:moveTo>
                  <a:lnTo>
                    <a:pt x="1011936" y="0"/>
                  </a:lnTo>
                  <a:lnTo>
                    <a:pt x="1011936" y="228599"/>
                  </a:lnTo>
                  <a:lnTo>
                    <a:pt x="0" y="22859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31008" y="6525767"/>
              <a:ext cx="1607820" cy="174193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727960" y="6522719"/>
              <a:ext cx="1614170" cy="1748155"/>
            </a:xfrm>
            <a:custGeom>
              <a:avLst/>
              <a:gdLst/>
              <a:ahLst/>
              <a:cxnLst/>
              <a:rect l="l" t="t" r="r" b="b"/>
              <a:pathLst>
                <a:path w="1614170" h="1748154">
                  <a:moveTo>
                    <a:pt x="0" y="0"/>
                  </a:moveTo>
                  <a:lnTo>
                    <a:pt x="1613915" y="0"/>
                  </a:lnTo>
                  <a:lnTo>
                    <a:pt x="1613915" y="1748027"/>
                  </a:lnTo>
                  <a:lnTo>
                    <a:pt x="0" y="1748027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60291" y="8783066"/>
            <a:ext cx="6350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28</a:t>
            </a:r>
            <a:endParaRPr sz="4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27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14</a:t>
            </a:fld>
            <a:endParaRPr spc="5" dirty="0"/>
          </a:p>
        </p:txBody>
      </p:sp>
      <p:sp>
        <p:nvSpPr>
          <p:cNvPr id="34" name="object 34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28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383023" y="1737995"/>
            <a:ext cx="2275205" cy="2379980"/>
            <a:chOff x="4383023" y="1737995"/>
            <a:chExt cx="2275205" cy="23799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6853" y="1744218"/>
              <a:ext cx="2104644" cy="236753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43805" y="1741170"/>
              <a:ext cx="2110740" cy="2373630"/>
            </a:xfrm>
            <a:custGeom>
              <a:avLst/>
              <a:gdLst/>
              <a:ahLst/>
              <a:cxnLst/>
              <a:rect l="l" t="t" r="r" b="b"/>
              <a:pathLst>
                <a:path w="2110740" h="2373629">
                  <a:moveTo>
                    <a:pt x="0" y="0"/>
                  </a:moveTo>
                  <a:lnTo>
                    <a:pt x="2110740" y="0"/>
                  </a:lnTo>
                  <a:lnTo>
                    <a:pt x="2110740" y="2373629"/>
                  </a:lnTo>
                  <a:lnTo>
                    <a:pt x="0" y="237362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3023" y="3312414"/>
              <a:ext cx="202691" cy="15011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87239" y="3273552"/>
              <a:ext cx="1012190" cy="228600"/>
            </a:xfrm>
            <a:custGeom>
              <a:avLst/>
              <a:gdLst/>
              <a:ahLst/>
              <a:cxnLst/>
              <a:rect l="l" t="t" r="r" b="b"/>
              <a:pathLst>
                <a:path w="1012189" h="228600">
                  <a:moveTo>
                    <a:pt x="0" y="0"/>
                  </a:moveTo>
                  <a:lnTo>
                    <a:pt x="1011936" y="0"/>
                  </a:lnTo>
                  <a:lnTo>
                    <a:pt x="1011936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0772" y="1316227"/>
            <a:ext cx="6068695" cy="1048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References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365125" marR="4235450" indent="-171450">
              <a:lnSpc>
                <a:spcPct val="100000"/>
              </a:lnSpc>
              <a:buFont typeface="Arial MT"/>
              <a:buChar char="•"/>
              <a:tabLst>
                <a:tab pos="365760" algn="l"/>
              </a:tabLst>
            </a:pPr>
            <a:r>
              <a:rPr sz="1200" spc="-30" dirty="0">
                <a:latin typeface="Tahoma"/>
                <a:cs typeface="Tahoma"/>
              </a:rPr>
              <a:t>V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ew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a</a:t>
            </a:r>
            <a:r>
              <a:rPr sz="1200" spc="-30" dirty="0">
                <a:latin typeface="Tahoma"/>
                <a:cs typeface="Tahoma"/>
              </a:rPr>
              <a:t>l</a:t>
            </a:r>
            <a:r>
              <a:rPr sz="1200" dirty="0">
                <a:latin typeface="Tahoma"/>
                <a:cs typeface="Tahoma"/>
              </a:rPr>
              <a:t>l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60" dirty="0">
                <a:latin typeface="Tahoma"/>
                <a:cs typeface="Tahoma"/>
              </a:rPr>
              <a:t>erenc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75" dirty="0">
                <a:latin typeface="Tahoma"/>
                <a:cs typeface="Tahoma"/>
              </a:rPr>
              <a:t>s 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ss</a:t>
            </a:r>
            <a:r>
              <a:rPr sz="1200" spc="-6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ci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65" dirty="0">
                <a:latin typeface="Tahoma"/>
                <a:cs typeface="Tahoma"/>
              </a:rPr>
              <a:t>t</a:t>
            </a:r>
            <a:endParaRPr sz="1200">
              <a:latin typeface="Tahoma"/>
              <a:cs typeface="Tahoma"/>
            </a:endParaRPr>
          </a:p>
          <a:p>
            <a:pPr marL="365125" indent="-172085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65760" algn="l"/>
              </a:tabLst>
            </a:pPr>
            <a:r>
              <a:rPr sz="1200" spc="-114" dirty="0">
                <a:latin typeface="Tahoma"/>
                <a:cs typeface="Tahoma"/>
              </a:rPr>
              <a:t>S</a:t>
            </a:r>
            <a:r>
              <a:rPr sz="1200" spc="-50" dirty="0">
                <a:latin typeface="Tahoma"/>
                <a:cs typeface="Tahoma"/>
              </a:rPr>
              <a:t>ho</a:t>
            </a:r>
            <a:r>
              <a:rPr sz="1200" spc="15" dirty="0">
                <a:latin typeface="Tahoma"/>
                <a:cs typeface="Tahoma"/>
              </a:rPr>
              <a:t>r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c</a:t>
            </a:r>
            <a:r>
              <a:rPr sz="1200" spc="-35" dirty="0">
                <a:latin typeface="Tahoma"/>
                <a:cs typeface="Tahoma"/>
              </a:rPr>
              <a:t>u</a:t>
            </a:r>
            <a:r>
              <a:rPr sz="1200" spc="-15" dirty="0">
                <a:latin typeface="Tahoma"/>
                <a:cs typeface="Tahoma"/>
              </a:rPr>
              <a:t>t</a:t>
            </a:r>
            <a:r>
              <a:rPr sz="1200" spc="-180" dirty="0">
                <a:latin typeface="Tahoma"/>
                <a:cs typeface="Tahoma"/>
              </a:rPr>
              <a:t>: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alt+4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834513" y="1697608"/>
            <a:ext cx="1473200" cy="2461260"/>
            <a:chOff x="2834513" y="1697608"/>
            <a:chExt cx="1473200" cy="246126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0736" y="1703831"/>
              <a:ext cx="1460753" cy="244830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837688" y="1700783"/>
              <a:ext cx="1466850" cy="2454910"/>
            </a:xfrm>
            <a:custGeom>
              <a:avLst/>
              <a:gdLst/>
              <a:ahLst/>
              <a:cxnLst/>
              <a:rect l="l" t="t" r="r" b="b"/>
              <a:pathLst>
                <a:path w="1466850" h="2454910">
                  <a:moveTo>
                    <a:pt x="0" y="0"/>
                  </a:moveTo>
                  <a:lnTo>
                    <a:pt x="1466850" y="0"/>
                  </a:lnTo>
                  <a:lnTo>
                    <a:pt x="1466850" y="2454402"/>
                  </a:lnTo>
                  <a:lnTo>
                    <a:pt x="0" y="245440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860291" y="4407661"/>
            <a:ext cx="6413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0" dirty="0">
                <a:solidFill>
                  <a:srgbClr val="FFFFFF"/>
                </a:solidFill>
                <a:latin typeface="Tahoma"/>
                <a:cs typeface="Tahoma"/>
              </a:rPr>
              <a:t>29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20" name="object 20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0772" y="5691632"/>
            <a:ext cx="6068695" cy="1823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Filter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393065" marR="4367530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35" dirty="0">
                <a:latin typeface="Tahoma"/>
                <a:cs typeface="Tahoma"/>
              </a:rPr>
              <a:t>Hel</a:t>
            </a:r>
            <a:r>
              <a:rPr sz="1200" spc="-25" dirty="0">
                <a:latin typeface="Tahoma"/>
                <a:cs typeface="Tahoma"/>
              </a:rPr>
              <a:t>p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75" dirty="0">
                <a:latin typeface="Tahoma"/>
                <a:cs typeface="Tahoma"/>
              </a:rPr>
              <a:t>s</a:t>
            </a:r>
            <a:r>
              <a:rPr sz="1200" spc="-80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arch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f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lt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40" dirty="0">
                <a:latin typeface="Tahoma"/>
                <a:cs typeface="Tahoma"/>
              </a:rPr>
              <a:t>to  </a:t>
            </a:r>
            <a:r>
              <a:rPr sz="1200" spc="-60" dirty="0">
                <a:latin typeface="Tahoma"/>
                <a:cs typeface="Tahoma"/>
              </a:rPr>
              <a:t>bette</a:t>
            </a:r>
            <a:r>
              <a:rPr sz="1200" spc="-50" dirty="0">
                <a:latin typeface="Tahoma"/>
                <a:cs typeface="Tahoma"/>
              </a:rPr>
              <a:t>r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f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50" dirty="0">
                <a:latin typeface="Tahoma"/>
                <a:cs typeface="Tahoma"/>
              </a:rPr>
              <a:t>ne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se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rch  </a:t>
            </a:r>
            <a:r>
              <a:rPr sz="1200" spc="-55" dirty="0">
                <a:latin typeface="Tahoma"/>
                <a:cs typeface="Tahoma"/>
              </a:rPr>
              <a:t>results</a:t>
            </a:r>
            <a:endParaRPr sz="1200">
              <a:latin typeface="Tahoma"/>
              <a:cs typeface="Tahoma"/>
            </a:endParaRPr>
          </a:p>
          <a:p>
            <a:pPr marL="393065" marR="4109085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b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u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in  </a:t>
            </a:r>
            <a:r>
              <a:rPr sz="1200" spc="-40" dirty="0">
                <a:latin typeface="Tahoma"/>
                <a:cs typeface="Tahoma"/>
              </a:rPr>
              <a:t>combin</a:t>
            </a:r>
            <a:r>
              <a:rPr sz="1200" spc="-55" dirty="0">
                <a:latin typeface="Tahoma"/>
                <a:cs typeface="Tahoma"/>
              </a:rPr>
              <a:t>at</a:t>
            </a:r>
            <a:r>
              <a:rPr sz="1200" spc="-30" dirty="0">
                <a:latin typeface="Tahoma"/>
                <a:cs typeface="Tahoma"/>
              </a:rPr>
              <a:t>ion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15" dirty="0">
                <a:latin typeface="Tahoma"/>
                <a:cs typeface="Tahoma"/>
              </a:rPr>
              <a:t>ull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x</a:t>
            </a:r>
            <a:r>
              <a:rPr sz="1200" spc="-60" dirty="0">
                <a:latin typeface="Tahoma"/>
                <a:cs typeface="Tahoma"/>
              </a:rPr>
              <a:t>t  search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114" dirty="0">
                <a:latin typeface="Tahoma"/>
                <a:cs typeface="Tahoma"/>
              </a:rPr>
              <a:t>S</a:t>
            </a:r>
            <a:r>
              <a:rPr sz="1200" spc="-50" dirty="0">
                <a:latin typeface="Tahoma"/>
                <a:cs typeface="Tahoma"/>
              </a:rPr>
              <a:t>ho</a:t>
            </a:r>
            <a:r>
              <a:rPr sz="1200" spc="15" dirty="0">
                <a:latin typeface="Tahoma"/>
                <a:cs typeface="Tahoma"/>
              </a:rPr>
              <a:t>r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c</a:t>
            </a:r>
            <a:r>
              <a:rPr sz="1200" spc="-35" dirty="0">
                <a:latin typeface="Tahoma"/>
                <a:cs typeface="Tahoma"/>
              </a:rPr>
              <a:t>u</a:t>
            </a:r>
            <a:r>
              <a:rPr sz="1200" spc="-15" dirty="0">
                <a:latin typeface="Tahoma"/>
                <a:cs typeface="Tahoma"/>
              </a:rPr>
              <a:t>t</a:t>
            </a:r>
            <a:r>
              <a:rPr sz="1200" spc="-180" dirty="0">
                <a:latin typeface="Tahoma"/>
                <a:cs typeface="Tahoma"/>
              </a:rPr>
              <a:t>:</a:t>
            </a:r>
            <a:r>
              <a:rPr sz="1200" spc="-90" dirty="0">
                <a:latin typeface="Tahoma"/>
                <a:cs typeface="Tahoma"/>
              </a:rPr>
              <a:t> alt+5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998342" y="6113398"/>
            <a:ext cx="3659504" cy="2426970"/>
            <a:chOff x="2998342" y="6113398"/>
            <a:chExt cx="3659504" cy="2426970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6853" y="6119621"/>
              <a:ext cx="2104644" cy="236753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43805" y="6116573"/>
              <a:ext cx="2110740" cy="2373630"/>
            </a:xfrm>
            <a:custGeom>
              <a:avLst/>
              <a:gdLst/>
              <a:ahLst/>
              <a:cxnLst/>
              <a:rect l="l" t="t" r="r" b="b"/>
              <a:pathLst>
                <a:path w="2110740" h="2373629">
                  <a:moveTo>
                    <a:pt x="0" y="0"/>
                  </a:moveTo>
                  <a:lnTo>
                    <a:pt x="2110740" y="0"/>
                  </a:lnTo>
                  <a:lnTo>
                    <a:pt x="2110740" y="2373630"/>
                  </a:lnTo>
                  <a:lnTo>
                    <a:pt x="0" y="237363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3023" y="7900416"/>
              <a:ext cx="202691" cy="15011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587239" y="7861553"/>
              <a:ext cx="1012190" cy="228600"/>
            </a:xfrm>
            <a:custGeom>
              <a:avLst/>
              <a:gdLst/>
              <a:ahLst/>
              <a:cxnLst/>
              <a:rect l="l" t="t" r="r" b="b"/>
              <a:pathLst>
                <a:path w="1012189" h="228600">
                  <a:moveTo>
                    <a:pt x="0" y="0"/>
                  </a:moveTo>
                  <a:lnTo>
                    <a:pt x="1011936" y="0"/>
                  </a:lnTo>
                  <a:lnTo>
                    <a:pt x="1011936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04565" y="6119621"/>
              <a:ext cx="1296924" cy="241401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001517" y="6116573"/>
              <a:ext cx="1303020" cy="2420620"/>
            </a:xfrm>
            <a:custGeom>
              <a:avLst/>
              <a:gdLst/>
              <a:ahLst/>
              <a:cxnLst/>
              <a:rect l="l" t="t" r="r" b="b"/>
              <a:pathLst>
                <a:path w="1303020" h="2420620">
                  <a:moveTo>
                    <a:pt x="0" y="0"/>
                  </a:moveTo>
                  <a:lnTo>
                    <a:pt x="1303020" y="0"/>
                  </a:lnTo>
                  <a:lnTo>
                    <a:pt x="1303020" y="2420112"/>
                  </a:lnTo>
                  <a:lnTo>
                    <a:pt x="0" y="2420112"/>
                  </a:lnTo>
                  <a:lnTo>
                    <a:pt x="0" y="0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860291" y="8783066"/>
            <a:ext cx="6413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30</a:t>
            </a:r>
            <a:endParaRPr sz="400">
              <a:latin typeface="Tahoma"/>
              <a:cs typeface="Tahom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29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15</a:t>
            </a:fld>
            <a:endParaRPr spc="5" dirty="0"/>
          </a:p>
        </p:txBody>
      </p:sp>
      <p:sp>
        <p:nvSpPr>
          <p:cNvPr id="35" name="object 35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30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66773" y="2129663"/>
            <a:ext cx="4912995" cy="2116455"/>
            <a:chOff x="1866773" y="2129663"/>
            <a:chExt cx="4912995" cy="211645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7005" y="2213905"/>
              <a:ext cx="3153784" cy="10142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475482" y="2132838"/>
              <a:ext cx="3301365" cy="267970"/>
            </a:xfrm>
            <a:custGeom>
              <a:avLst/>
              <a:gdLst/>
              <a:ahLst/>
              <a:cxnLst/>
              <a:rect l="l" t="t" r="r" b="b"/>
              <a:pathLst>
                <a:path w="3301365" h="267969">
                  <a:moveTo>
                    <a:pt x="0" y="0"/>
                  </a:moveTo>
                  <a:lnTo>
                    <a:pt x="3300984" y="0"/>
                  </a:lnTo>
                  <a:lnTo>
                    <a:pt x="3300984" y="267461"/>
                  </a:lnTo>
                  <a:lnTo>
                    <a:pt x="0" y="267461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31692" y="2848356"/>
              <a:ext cx="3141725" cy="13914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628644" y="2845308"/>
              <a:ext cx="3148330" cy="1397635"/>
            </a:xfrm>
            <a:custGeom>
              <a:avLst/>
              <a:gdLst/>
              <a:ahLst/>
              <a:cxnLst/>
              <a:rect l="l" t="t" r="r" b="b"/>
              <a:pathLst>
                <a:path w="3148329" h="1397635">
                  <a:moveTo>
                    <a:pt x="0" y="0"/>
                  </a:moveTo>
                  <a:lnTo>
                    <a:pt x="3147822" y="0"/>
                  </a:lnTo>
                  <a:lnTo>
                    <a:pt x="3147822" y="1397508"/>
                  </a:lnTo>
                  <a:lnTo>
                    <a:pt x="0" y="139750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2996" y="2397252"/>
              <a:ext cx="1373886" cy="18425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69948" y="2393442"/>
              <a:ext cx="1380490" cy="1849755"/>
            </a:xfrm>
            <a:custGeom>
              <a:avLst/>
              <a:gdLst/>
              <a:ahLst/>
              <a:cxnLst/>
              <a:rect l="l" t="t" r="r" b="b"/>
              <a:pathLst>
                <a:path w="1380489" h="1849754">
                  <a:moveTo>
                    <a:pt x="0" y="0"/>
                  </a:moveTo>
                  <a:lnTo>
                    <a:pt x="1379982" y="0"/>
                  </a:lnTo>
                  <a:lnTo>
                    <a:pt x="1379982" y="1849374"/>
                  </a:lnTo>
                  <a:lnTo>
                    <a:pt x="0" y="184937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94663" y="1316227"/>
            <a:ext cx="14065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Pe</a:t>
            </a:r>
            <a:r>
              <a:rPr sz="1400" b="1" spc="-2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2002" y="1700275"/>
            <a:ext cx="1845945" cy="48133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70510" indent="-258445">
              <a:lnSpc>
                <a:spcPct val="100000"/>
              </a:lnSpc>
              <a:spcBef>
                <a:spcPts val="455"/>
              </a:spcBef>
              <a:buAutoNum type="arabicPeriod"/>
              <a:tabLst>
                <a:tab pos="270510" algn="l"/>
                <a:tab pos="271145" algn="l"/>
              </a:tabLst>
            </a:pP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20" dirty="0">
                <a:latin typeface="Tahoma"/>
                <a:cs typeface="Tahoma"/>
              </a:rPr>
              <a:t>l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one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ma</a:t>
            </a:r>
            <a:r>
              <a:rPr sz="1200" spc="-50" dirty="0">
                <a:latin typeface="Tahoma"/>
                <a:cs typeface="Tahoma"/>
              </a:rPr>
              <a:t>n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80" dirty="0">
                <a:latin typeface="Tahoma"/>
                <a:cs typeface="Tahoma"/>
              </a:rPr>
              <a:t>g</a:t>
            </a:r>
            <a:r>
              <a:rPr sz="1200" spc="-5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270510" indent="-258445">
              <a:lnSpc>
                <a:spcPct val="100000"/>
              </a:lnSpc>
              <a:spcBef>
                <a:spcPts val="350"/>
              </a:spcBef>
              <a:buAutoNum type="arabicPeriod"/>
              <a:tabLst>
                <a:tab pos="270510" algn="l"/>
                <a:tab pos="271145" algn="l"/>
              </a:tabLst>
            </a:pPr>
            <a:r>
              <a:rPr sz="1200" spc="-50" dirty="0">
                <a:latin typeface="Tahoma"/>
                <a:cs typeface="Tahoma"/>
              </a:rPr>
              <a:t>A</a:t>
            </a:r>
            <a:r>
              <a:rPr sz="1200" spc="-5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io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40" dirty="0">
                <a:latin typeface="Tahoma"/>
                <a:cs typeface="Tahoma"/>
              </a:rPr>
              <a:t>b</a:t>
            </a:r>
            <a:r>
              <a:rPr sz="1200" spc="-70" dirty="0">
                <a:latin typeface="Tahoma"/>
                <a:cs typeface="Tahoma"/>
              </a:rPr>
              <a:t>ar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x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351907" y="1674495"/>
            <a:ext cx="725805" cy="548005"/>
            <a:chOff x="5351907" y="1674495"/>
            <a:chExt cx="725805" cy="548005"/>
          </a:xfrm>
        </p:grpSpPr>
        <p:sp>
          <p:nvSpPr>
            <p:cNvPr id="18" name="object 18"/>
            <p:cNvSpPr/>
            <p:nvPr/>
          </p:nvSpPr>
          <p:spPr>
            <a:xfrm>
              <a:off x="5361432" y="1684020"/>
              <a:ext cx="706755" cy="528955"/>
            </a:xfrm>
            <a:custGeom>
              <a:avLst/>
              <a:gdLst/>
              <a:ahLst/>
              <a:cxnLst/>
              <a:rect l="l" t="t" r="r" b="b"/>
              <a:pathLst>
                <a:path w="706754" h="528955">
                  <a:moveTo>
                    <a:pt x="647700" y="0"/>
                  </a:moveTo>
                  <a:lnTo>
                    <a:pt x="58674" y="0"/>
                  </a:lnTo>
                  <a:lnTo>
                    <a:pt x="35683" y="4679"/>
                  </a:lnTo>
                  <a:lnTo>
                    <a:pt x="17049" y="17430"/>
                  </a:lnTo>
                  <a:lnTo>
                    <a:pt x="4560" y="36325"/>
                  </a:lnTo>
                  <a:lnTo>
                    <a:pt x="0" y="59435"/>
                  </a:lnTo>
                  <a:lnTo>
                    <a:pt x="0" y="295655"/>
                  </a:lnTo>
                  <a:lnTo>
                    <a:pt x="4560" y="318646"/>
                  </a:lnTo>
                  <a:lnTo>
                    <a:pt x="17049" y="337280"/>
                  </a:lnTo>
                  <a:lnTo>
                    <a:pt x="35683" y="349769"/>
                  </a:lnTo>
                  <a:lnTo>
                    <a:pt x="58674" y="354329"/>
                  </a:lnTo>
                  <a:lnTo>
                    <a:pt x="117348" y="354329"/>
                  </a:lnTo>
                  <a:lnTo>
                    <a:pt x="76962" y="528827"/>
                  </a:lnTo>
                  <a:lnTo>
                    <a:pt x="294132" y="354329"/>
                  </a:lnTo>
                  <a:lnTo>
                    <a:pt x="647700" y="354329"/>
                  </a:lnTo>
                  <a:lnTo>
                    <a:pt x="670690" y="349769"/>
                  </a:lnTo>
                  <a:lnTo>
                    <a:pt x="689324" y="337280"/>
                  </a:lnTo>
                  <a:lnTo>
                    <a:pt x="701813" y="318646"/>
                  </a:lnTo>
                  <a:lnTo>
                    <a:pt x="706374" y="295655"/>
                  </a:lnTo>
                  <a:lnTo>
                    <a:pt x="706374" y="59435"/>
                  </a:lnTo>
                  <a:lnTo>
                    <a:pt x="701813" y="36325"/>
                  </a:lnTo>
                  <a:lnTo>
                    <a:pt x="689324" y="17430"/>
                  </a:lnTo>
                  <a:lnTo>
                    <a:pt x="670690" y="4679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61432" y="1684020"/>
              <a:ext cx="706755" cy="528955"/>
            </a:xfrm>
            <a:custGeom>
              <a:avLst/>
              <a:gdLst/>
              <a:ahLst/>
              <a:cxnLst/>
              <a:rect l="l" t="t" r="r" b="b"/>
              <a:pathLst>
                <a:path w="706754" h="528955">
                  <a:moveTo>
                    <a:pt x="0" y="59435"/>
                  </a:moveTo>
                  <a:lnTo>
                    <a:pt x="4560" y="36325"/>
                  </a:lnTo>
                  <a:lnTo>
                    <a:pt x="17049" y="17430"/>
                  </a:lnTo>
                  <a:lnTo>
                    <a:pt x="35683" y="4679"/>
                  </a:lnTo>
                  <a:lnTo>
                    <a:pt x="58674" y="0"/>
                  </a:lnTo>
                  <a:lnTo>
                    <a:pt x="647700" y="0"/>
                  </a:lnTo>
                  <a:lnTo>
                    <a:pt x="670690" y="4679"/>
                  </a:lnTo>
                  <a:lnTo>
                    <a:pt x="689324" y="17430"/>
                  </a:lnTo>
                  <a:lnTo>
                    <a:pt x="701813" y="36325"/>
                  </a:lnTo>
                  <a:lnTo>
                    <a:pt x="706374" y="59435"/>
                  </a:lnTo>
                  <a:lnTo>
                    <a:pt x="706374" y="295655"/>
                  </a:lnTo>
                  <a:lnTo>
                    <a:pt x="701813" y="318646"/>
                  </a:lnTo>
                  <a:lnTo>
                    <a:pt x="689324" y="337280"/>
                  </a:lnTo>
                  <a:lnTo>
                    <a:pt x="670690" y="349769"/>
                  </a:lnTo>
                  <a:lnTo>
                    <a:pt x="647700" y="354329"/>
                  </a:lnTo>
                  <a:lnTo>
                    <a:pt x="294132" y="354329"/>
                  </a:lnTo>
                  <a:lnTo>
                    <a:pt x="76962" y="528827"/>
                  </a:lnTo>
                  <a:lnTo>
                    <a:pt x="117348" y="354329"/>
                  </a:lnTo>
                  <a:lnTo>
                    <a:pt x="58674" y="354329"/>
                  </a:lnTo>
                  <a:lnTo>
                    <a:pt x="35683" y="349769"/>
                  </a:lnTo>
                  <a:lnTo>
                    <a:pt x="17049" y="337280"/>
                  </a:lnTo>
                  <a:lnTo>
                    <a:pt x="4560" y="318646"/>
                  </a:lnTo>
                  <a:lnTo>
                    <a:pt x="0" y="295655"/>
                  </a:lnTo>
                  <a:lnTo>
                    <a:pt x="0" y="206501"/>
                  </a:lnTo>
                  <a:lnTo>
                    <a:pt x="0" y="59435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11978" y="1777238"/>
            <a:ext cx="5435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latin typeface="Tahoma"/>
                <a:cs typeface="Tahoma"/>
              </a:rPr>
              <a:t>Actions</a:t>
            </a:r>
            <a:r>
              <a:rPr sz="900" spc="-9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Bar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831460" y="2517267"/>
            <a:ext cx="893444" cy="548005"/>
            <a:chOff x="4831460" y="2517267"/>
            <a:chExt cx="893444" cy="548005"/>
          </a:xfrm>
        </p:grpSpPr>
        <p:sp>
          <p:nvSpPr>
            <p:cNvPr id="22" name="object 22"/>
            <p:cNvSpPr/>
            <p:nvPr/>
          </p:nvSpPr>
          <p:spPr>
            <a:xfrm>
              <a:off x="4840985" y="2526792"/>
              <a:ext cx="874394" cy="528955"/>
            </a:xfrm>
            <a:custGeom>
              <a:avLst/>
              <a:gdLst/>
              <a:ahLst/>
              <a:cxnLst/>
              <a:rect l="l" t="t" r="r" b="b"/>
              <a:pathLst>
                <a:path w="874395" h="528955">
                  <a:moveTo>
                    <a:pt x="814578" y="0"/>
                  </a:moveTo>
                  <a:lnTo>
                    <a:pt x="59436" y="0"/>
                  </a:lnTo>
                  <a:lnTo>
                    <a:pt x="36325" y="4560"/>
                  </a:lnTo>
                  <a:lnTo>
                    <a:pt x="17430" y="17049"/>
                  </a:lnTo>
                  <a:lnTo>
                    <a:pt x="4679" y="35683"/>
                  </a:lnTo>
                  <a:lnTo>
                    <a:pt x="0" y="58674"/>
                  </a:lnTo>
                  <a:lnTo>
                    <a:pt x="0" y="294894"/>
                  </a:lnTo>
                  <a:lnTo>
                    <a:pt x="4679" y="318004"/>
                  </a:lnTo>
                  <a:lnTo>
                    <a:pt x="17430" y="336899"/>
                  </a:lnTo>
                  <a:lnTo>
                    <a:pt x="36325" y="349650"/>
                  </a:lnTo>
                  <a:lnTo>
                    <a:pt x="59436" y="354330"/>
                  </a:lnTo>
                  <a:lnTo>
                    <a:pt x="145542" y="354330"/>
                  </a:lnTo>
                  <a:lnTo>
                    <a:pt x="96012" y="528828"/>
                  </a:lnTo>
                  <a:lnTo>
                    <a:pt x="364236" y="354330"/>
                  </a:lnTo>
                  <a:lnTo>
                    <a:pt x="814578" y="354330"/>
                  </a:lnTo>
                  <a:lnTo>
                    <a:pt x="837688" y="349650"/>
                  </a:lnTo>
                  <a:lnTo>
                    <a:pt x="856583" y="336899"/>
                  </a:lnTo>
                  <a:lnTo>
                    <a:pt x="869334" y="318004"/>
                  </a:lnTo>
                  <a:lnTo>
                    <a:pt x="874013" y="294894"/>
                  </a:lnTo>
                  <a:lnTo>
                    <a:pt x="874013" y="58674"/>
                  </a:lnTo>
                  <a:lnTo>
                    <a:pt x="869334" y="35683"/>
                  </a:lnTo>
                  <a:lnTo>
                    <a:pt x="856583" y="17049"/>
                  </a:lnTo>
                  <a:lnTo>
                    <a:pt x="837688" y="4560"/>
                  </a:lnTo>
                  <a:lnTo>
                    <a:pt x="8145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40985" y="2526792"/>
              <a:ext cx="874394" cy="528955"/>
            </a:xfrm>
            <a:custGeom>
              <a:avLst/>
              <a:gdLst/>
              <a:ahLst/>
              <a:cxnLst/>
              <a:rect l="l" t="t" r="r" b="b"/>
              <a:pathLst>
                <a:path w="874395" h="528955">
                  <a:moveTo>
                    <a:pt x="0" y="58674"/>
                  </a:moveTo>
                  <a:lnTo>
                    <a:pt x="4679" y="35683"/>
                  </a:lnTo>
                  <a:lnTo>
                    <a:pt x="17430" y="17049"/>
                  </a:lnTo>
                  <a:lnTo>
                    <a:pt x="36325" y="4560"/>
                  </a:lnTo>
                  <a:lnTo>
                    <a:pt x="59436" y="0"/>
                  </a:lnTo>
                  <a:lnTo>
                    <a:pt x="814578" y="0"/>
                  </a:lnTo>
                  <a:lnTo>
                    <a:pt x="837688" y="4560"/>
                  </a:lnTo>
                  <a:lnTo>
                    <a:pt x="856583" y="17049"/>
                  </a:lnTo>
                  <a:lnTo>
                    <a:pt x="869334" y="35683"/>
                  </a:lnTo>
                  <a:lnTo>
                    <a:pt x="874013" y="58674"/>
                  </a:lnTo>
                  <a:lnTo>
                    <a:pt x="874013" y="294894"/>
                  </a:lnTo>
                  <a:lnTo>
                    <a:pt x="869334" y="318004"/>
                  </a:lnTo>
                  <a:lnTo>
                    <a:pt x="856583" y="336899"/>
                  </a:lnTo>
                  <a:lnTo>
                    <a:pt x="837688" y="349650"/>
                  </a:lnTo>
                  <a:lnTo>
                    <a:pt x="814578" y="354330"/>
                  </a:lnTo>
                  <a:lnTo>
                    <a:pt x="364236" y="354330"/>
                  </a:lnTo>
                  <a:lnTo>
                    <a:pt x="96012" y="528828"/>
                  </a:lnTo>
                  <a:lnTo>
                    <a:pt x="145542" y="354330"/>
                  </a:lnTo>
                  <a:lnTo>
                    <a:pt x="59436" y="354330"/>
                  </a:lnTo>
                  <a:lnTo>
                    <a:pt x="36325" y="349650"/>
                  </a:lnTo>
                  <a:lnTo>
                    <a:pt x="17430" y="336899"/>
                  </a:lnTo>
                  <a:lnTo>
                    <a:pt x="4679" y="318004"/>
                  </a:lnTo>
                  <a:lnTo>
                    <a:pt x="0" y="294894"/>
                  </a:lnTo>
                  <a:lnTo>
                    <a:pt x="0" y="206502"/>
                  </a:lnTo>
                  <a:lnTo>
                    <a:pt x="0" y="58674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891532" y="2550668"/>
            <a:ext cx="700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Tahoma"/>
                <a:cs typeface="Tahoma"/>
              </a:rPr>
              <a:t>Column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or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List  </a:t>
            </a:r>
            <a:r>
              <a:rPr sz="900" spc="-25" dirty="0">
                <a:latin typeface="Tahoma"/>
                <a:cs typeface="Tahoma"/>
              </a:rPr>
              <a:t>View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151763" y="2898457"/>
            <a:ext cx="2749550" cy="931544"/>
            <a:chOff x="1151763" y="2898457"/>
            <a:chExt cx="2749550" cy="931544"/>
          </a:xfrm>
        </p:grpSpPr>
        <p:sp>
          <p:nvSpPr>
            <p:cNvPr id="26" name="object 26"/>
            <p:cNvSpPr/>
            <p:nvPr/>
          </p:nvSpPr>
          <p:spPr>
            <a:xfrm>
              <a:off x="3675126" y="2903220"/>
              <a:ext cx="220979" cy="234315"/>
            </a:xfrm>
            <a:custGeom>
              <a:avLst/>
              <a:gdLst/>
              <a:ahLst/>
              <a:cxnLst/>
              <a:rect l="l" t="t" r="r" b="b"/>
              <a:pathLst>
                <a:path w="220979" h="234314">
                  <a:moveTo>
                    <a:pt x="0" y="0"/>
                  </a:moveTo>
                  <a:lnTo>
                    <a:pt x="220979" y="0"/>
                  </a:lnTo>
                  <a:lnTo>
                    <a:pt x="220979" y="233933"/>
                  </a:lnTo>
                  <a:lnTo>
                    <a:pt x="0" y="23393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61288" y="3263646"/>
              <a:ext cx="814705" cy="556260"/>
            </a:xfrm>
            <a:custGeom>
              <a:avLst/>
              <a:gdLst/>
              <a:ahLst/>
              <a:cxnLst/>
              <a:rect l="l" t="t" r="r" b="b"/>
              <a:pathLst>
                <a:path w="814705" h="556260">
                  <a:moveTo>
                    <a:pt x="814578" y="0"/>
                  </a:moveTo>
                  <a:lnTo>
                    <a:pt x="384048" y="201167"/>
                  </a:lnTo>
                  <a:lnTo>
                    <a:pt x="59436" y="201167"/>
                  </a:lnTo>
                  <a:lnTo>
                    <a:pt x="36325" y="205847"/>
                  </a:lnTo>
                  <a:lnTo>
                    <a:pt x="17430" y="218598"/>
                  </a:lnTo>
                  <a:lnTo>
                    <a:pt x="4679" y="237493"/>
                  </a:lnTo>
                  <a:lnTo>
                    <a:pt x="0" y="260603"/>
                  </a:lnTo>
                  <a:lnTo>
                    <a:pt x="0" y="496823"/>
                  </a:lnTo>
                  <a:lnTo>
                    <a:pt x="4679" y="519934"/>
                  </a:lnTo>
                  <a:lnTo>
                    <a:pt x="17430" y="538829"/>
                  </a:lnTo>
                  <a:lnTo>
                    <a:pt x="36325" y="551580"/>
                  </a:lnTo>
                  <a:lnTo>
                    <a:pt x="59436" y="556259"/>
                  </a:lnTo>
                  <a:lnTo>
                    <a:pt x="598932" y="556259"/>
                  </a:lnTo>
                  <a:lnTo>
                    <a:pt x="621601" y="551580"/>
                  </a:lnTo>
                  <a:lnTo>
                    <a:pt x="640270" y="538829"/>
                  </a:lnTo>
                  <a:lnTo>
                    <a:pt x="652938" y="519934"/>
                  </a:lnTo>
                  <a:lnTo>
                    <a:pt x="657606" y="496823"/>
                  </a:lnTo>
                  <a:lnTo>
                    <a:pt x="657606" y="260603"/>
                  </a:lnTo>
                  <a:lnTo>
                    <a:pt x="652938" y="237493"/>
                  </a:lnTo>
                  <a:lnTo>
                    <a:pt x="640270" y="218598"/>
                  </a:lnTo>
                  <a:lnTo>
                    <a:pt x="621601" y="205847"/>
                  </a:lnTo>
                  <a:lnTo>
                    <a:pt x="598932" y="201167"/>
                  </a:lnTo>
                  <a:lnTo>
                    <a:pt x="547878" y="201167"/>
                  </a:lnTo>
                  <a:lnTo>
                    <a:pt x="8145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61288" y="3263646"/>
              <a:ext cx="814705" cy="556260"/>
            </a:xfrm>
            <a:custGeom>
              <a:avLst/>
              <a:gdLst/>
              <a:ahLst/>
              <a:cxnLst/>
              <a:rect l="l" t="t" r="r" b="b"/>
              <a:pathLst>
                <a:path w="814705" h="556260">
                  <a:moveTo>
                    <a:pt x="0" y="260603"/>
                  </a:moveTo>
                  <a:lnTo>
                    <a:pt x="4679" y="237493"/>
                  </a:lnTo>
                  <a:lnTo>
                    <a:pt x="17430" y="218598"/>
                  </a:lnTo>
                  <a:lnTo>
                    <a:pt x="36325" y="205847"/>
                  </a:lnTo>
                  <a:lnTo>
                    <a:pt x="59436" y="201167"/>
                  </a:lnTo>
                  <a:lnTo>
                    <a:pt x="384048" y="201167"/>
                  </a:lnTo>
                  <a:lnTo>
                    <a:pt x="814578" y="0"/>
                  </a:lnTo>
                  <a:lnTo>
                    <a:pt x="547878" y="201167"/>
                  </a:lnTo>
                  <a:lnTo>
                    <a:pt x="598932" y="201167"/>
                  </a:lnTo>
                  <a:lnTo>
                    <a:pt x="621601" y="205847"/>
                  </a:lnTo>
                  <a:lnTo>
                    <a:pt x="640270" y="218598"/>
                  </a:lnTo>
                  <a:lnTo>
                    <a:pt x="652938" y="237493"/>
                  </a:lnTo>
                  <a:lnTo>
                    <a:pt x="657606" y="260603"/>
                  </a:lnTo>
                  <a:lnTo>
                    <a:pt x="657606" y="496823"/>
                  </a:lnTo>
                  <a:lnTo>
                    <a:pt x="652938" y="519934"/>
                  </a:lnTo>
                  <a:lnTo>
                    <a:pt x="640270" y="538829"/>
                  </a:lnTo>
                  <a:lnTo>
                    <a:pt x="621601" y="551580"/>
                  </a:lnTo>
                  <a:lnTo>
                    <a:pt x="598932" y="556259"/>
                  </a:lnTo>
                  <a:lnTo>
                    <a:pt x="59436" y="556259"/>
                  </a:lnTo>
                  <a:lnTo>
                    <a:pt x="36325" y="551580"/>
                  </a:lnTo>
                  <a:lnTo>
                    <a:pt x="17430" y="538829"/>
                  </a:lnTo>
                  <a:lnTo>
                    <a:pt x="4679" y="519934"/>
                  </a:lnTo>
                  <a:lnTo>
                    <a:pt x="0" y="496823"/>
                  </a:lnTo>
                  <a:lnTo>
                    <a:pt x="0" y="260603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212596" y="3558032"/>
            <a:ext cx="495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Tahoma"/>
                <a:cs typeface="Tahoma"/>
              </a:rPr>
              <a:t>Card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View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15311" y="2467355"/>
            <a:ext cx="217170" cy="223520"/>
          </a:xfrm>
          <a:custGeom>
            <a:avLst/>
            <a:gdLst/>
            <a:ahLst/>
            <a:cxnLst/>
            <a:rect l="l" t="t" r="r" b="b"/>
            <a:pathLst>
              <a:path w="217169" h="223519">
                <a:moveTo>
                  <a:pt x="0" y="0"/>
                </a:moveTo>
                <a:lnTo>
                  <a:pt x="217169" y="0"/>
                </a:lnTo>
                <a:lnTo>
                  <a:pt x="217169" y="223266"/>
                </a:lnTo>
                <a:lnTo>
                  <a:pt x="0" y="22326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865626" y="4407661"/>
            <a:ext cx="5334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31</a:t>
            </a:r>
            <a:endParaRPr sz="4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34" name="object 34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94663" y="5691632"/>
            <a:ext cx="887094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bar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91997" y="6250495"/>
            <a:ext cx="5873750" cy="2150745"/>
            <a:chOff x="991997" y="6250495"/>
            <a:chExt cx="5873750" cy="2150745"/>
          </a:xfrm>
        </p:grpSpPr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220" y="6269736"/>
              <a:ext cx="5861304" cy="212521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95172" y="6266688"/>
              <a:ext cx="5867400" cy="2131695"/>
            </a:xfrm>
            <a:custGeom>
              <a:avLst/>
              <a:gdLst/>
              <a:ahLst/>
              <a:cxnLst/>
              <a:rect l="l" t="t" r="r" b="b"/>
              <a:pathLst>
                <a:path w="5867400" h="2131695">
                  <a:moveTo>
                    <a:pt x="0" y="0"/>
                  </a:moveTo>
                  <a:lnTo>
                    <a:pt x="5867400" y="0"/>
                  </a:lnTo>
                  <a:lnTo>
                    <a:pt x="5867400" y="2131314"/>
                  </a:lnTo>
                  <a:lnTo>
                    <a:pt x="0" y="213131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98220" y="6255258"/>
              <a:ext cx="5386705" cy="1586230"/>
            </a:xfrm>
            <a:custGeom>
              <a:avLst/>
              <a:gdLst/>
              <a:ahLst/>
              <a:cxnLst/>
              <a:rect l="l" t="t" r="r" b="b"/>
              <a:pathLst>
                <a:path w="5386705" h="1586229">
                  <a:moveTo>
                    <a:pt x="0" y="0"/>
                  </a:moveTo>
                  <a:lnTo>
                    <a:pt x="4839461" y="0"/>
                  </a:lnTo>
                  <a:lnTo>
                    <a:pt x="4839461" y="233172"/>
                  </a:lnTo>
                  <a:lnTo>
                    <a:pt x="0" y="233172"/>
                  </a:lnTo>
                  <a:lnTo>
                    <a:pt x="0" y="0"/>
                  </a:lnTo>
                  <a:close/>
                </a:path>
                <a:path w="5386705" h="1586229">
                  <a:moveTo>
                    <a:pt x="4655820" y="224027"/>
                  </a:moveTo>
                  <a:lnTo>
                    <a:pt x="5386578" y="224027"/>
                  </a:lnTo>
                  <a:lnTo>
                    <a:pt x="5386578" y="1585721"/>
                  </a:lnTo>
                  <a:lnTo>
                    <a:pt x="4655820" y="1585721"/>
                  </a:lnTo>
                  <a:lnTo>
                    <a:pt x="4655820" y="22402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861053" y="8783066"/>
            <a:ext cx="6096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32</a:t>
            </a:r>
            <a:endParaRPr sz="400">
              <a:latin typeface="Tahoma"/>
              <a:cs typeface="Tahom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31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16</a:t>
            </a:fld>
            <a:endParaRPr spc="5" dirty="0"/>
          </a:p>
        </p:txBody>
      </p:sp>
      <p:sp>
        <p:nvSpPr>
          <p:cNvPr id="46" name="object 46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32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6997"/>
            <a:ext cx="6094730" cy="3429000"/>
            <a:chOff x="838200" y="1126997"/>
            <a:chExt cx="609473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126997"/>
              <a:ext cx="2148840" cy="3429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61053" y="4407661"/>
            <a:ext cx="61594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33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53412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18260" y="3615944"/>
            <a:ext cx="12020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ke</a:t>
            </a:r>
            <a:r>
              <a:rPr sz="16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95244" y="1316989"/>
            <a:ext cx="3416935" cy="180022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27965" indent="-227965">
              <a:lnSpc>
                <a:spcPct val="100000"/>
              </a:lnSpc>
              <a:spcBef>
                <a:spcPts val="455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1200" spc="-1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v</a:t>
            </a:r>
            <a:r>
              <a:rPr sz="1200" spc="-35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9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ion</a:t>
            </a:r>
            <a:r>
              <a:rPr sz="1200" spc="-12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10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40" dirty="0">
                <a:latin typeface="Tahoma"/>
                <a:cs typeface="Tahoma"/>
              </a:rPr>
              <a:t>oint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con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80" dirty="0">
                <a:latin typeface="Tahoma"/>
                <a:cs typeface="Tahoma"/>
              </a:rPr>
              <a:t>le.</a:t>
            </a:r>
            <a:endParaRPr sz="1200">
              <a:latin typeface="Tahoma"/>
              <a:cs typeface="Tahoma"/>
            </a:endParaRPr>
          </a:p>
          <a:p>
            <a:pPr marL="227965" marR="5080" indent="-22796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1200" spc="-70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Assets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console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helps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import,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manage,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share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35" dirty="0">
                <a:latin typeface="Tahoma"/>
                <a:cs typeface="Tahoma"/>
              </a:rPr>
              <a:t>i</a:t>
            </a:r>
            <a:r>
              <a:rPr sz="1200" spc="-80" dirty="0">
                <a:latin typeface="Tahoma"/>
                <a:cs typeface="Tahoma"/>
              </a:rPr>
              <a:t>g</a:t>
            </a:r>
            <a:r>
              <a:rPr sz="1200" spc="-30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dirty="0">
                <a:latin typeface="Tahoma"/>
                <a:cs typeface="Tahoma"/>
              </a:rPr>
              <a:t>l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227965" indent="-22796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1200" spc="-17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x</a:t>
            </a:r>
            <a:r>
              <a:rPr sz="1200" spc="-40" dirty="0">
                <a:latin typeface="Tahoma"/>
                <a:cs typeface="Tahoma"/>
              </a:rPr>
              <a:t>plo</a:t>
            </a:r>
            <a:r>
              <a:rPr sz="1200" spc="-25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in:</a:t>
            </a:r>
            <a:endParaRPr sz="1200">
              <a:latin typeface="Tahoma"/>
              <a:cs typeface="Tahoma"/>
            </a:endParaRPr>
          </a:p>
          <a:p>
            <a:pPr marL="457200" lvl="1" indent="-228600">
              <a:lnSpc>
                <a:spcPct val="100000"/>
              </a:lnSpc>
              <a:spcBef>
                <a:spcPts val="350"/>
              </a:spcBef>
              <a:buSzPct val="79166"/>
              <a:buFont typeface="Courier New"/>
              <a:buChar char="o"/>
              <a:tabLst>
                <a:tab pos="456565" algn="l"/>
                <a:tab pos="457200" algn="l"/>
              </a:tabLst>
            </a:pPr>
            <a:r>
              <a:rPr sz="1200" dirty="0">
                <a:latin typeface="Tahoma"/>
                <a:cs typeface="Tahoma"/>
              </a:rPr>
              <a:t>L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v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ew</a:t>
            </a:r>
            <a:endParaRPr sz="1200">
              <a:latin typeface="Tahoma"/>
              <a:cs typeface="Tahoma"/>
            </a:endParaRPr>
          </a:p>
          <a:p>
            <a:pPr marL="457200" lvl="1" indent="-228600">
              <a:lnSpc>
                <a:spcPct val="100000"/>
              </a:lnSpc>
              <a:spcBef>
                <a:spcPts val="350"/>
              </a:spcBef>
              <a:buSzPct val="79166"/>
              <a:buFont typeface="Courier New"/>
              <a:buChar char="o"/>
              <a:tabLst>
                <a:tab pos="456565" algn="l"/>
                <a:tab pos="457200" algn="l"/>
              </a:tabLst>
            </a:pPr>
            <a:r>
              <a:rPr sz="1200" spc="-55" dirty="0">
                <a:latin typeface="Tahoma"/>
                <a:cs typeface="Tahoma"/>
              </a:rPr>
              <a:t>Car</a:t>
            </a:r>
            <a:r>
              <a:rPr sz="1200" spc="-70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v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ew</a:t>
            </a:r>
            <a:endParaRPr sz="1200">
              <a:latin typeface="Tahoma"/>
              <a:cs typeface="Tahoma"/>
            </a:endParaRPr>
          </a:p>
          <a:p>
            <a:pPr marL="457200" lvl="1" indent="-228600">
              <a:lnSpc>
                <a:spcPct val="100000"/>
              </a:lnSpc>
              <a:spcBef>
                <a:spcPts val="350"/>
              </a:spcBef>
              <a:buSzPct val="79166"/>
              <a:buFont typeface="Courier New"/>
              <a:buChar char="o"/>
              <a:tabLst>
                <a:tab pos="456565" algn="l"/>
                <a:tab pos="457200" algn="l"/>
              </a:tabLst>
            </a:pPr>
            <a:r>
              <a:rPr sz="1200" spc="-45" dirty="0">
                <a:latin typeface="Tahoma"/>
                <a:cs typeface="Tahoma"/>
              </a:rPr>
              <a:t>Co</a:t>
            </a:r>
            <a:r>
              <a:rPr sz="1200" spc="-30" dirty="0">
                <a:latin typeface="Tahoma"/>
                <a:cs typeface="Tahoma"/>
              </a:rPr>
              <a:t>l</a:t>
            </a:r>
            <a:r>
              <a:rPr sz="1200" spc="-40" dirty="0">
                <a:latin typeface="Tahoma"/>
                <a:cs typeface="Tahoma"/>
              </a:rPr>
              <a:t>um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v</a:t>
            </a:r>
            <a:r>
              <a:rPr sz="1200" spc="-3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w</a:t>
            </a:r>
            <a:endParaRPr sz="1200">
              <a:latin typeface="Tahoma"/>
              <a:cs typeface="Tahoma"/>
            </a:endParaRPr>
          </a:p>
          <a:p>
            <a:pPr marL="457200" lvl="1" indent="-228600">
              <a:lnSpc>
                <a:spcPct val="100000"/>
              </a:lnSpc>
              <a:spcBef>
                <a:spcPts val="345"/>
              </a:spcBef>
              <a:buSzPct val="79166"/>
              <a:buFont typeface="Courier New"/>
              <a:buChar char="o"/>
              <a:tabLst>
                <a:tab pos="456565" algn="l"/>
                <a:tab pos="457200" algn="l"/>
              </a:tabLst>
            </a:pPr>
            <a:r>
              <a:rPr sz="1200" spc="-95" dirty="0">
                <a:latin typeface="Tahoma"/>
                <a:cs typeface="Tahoma"/>
              </a:rPr>
              <a:t>I</a:t>
            </a:r>
            <a:r>
              <a:rPr sz="1200" spc="-120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i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v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15" dirty="0">
                <a:latin typeface="Tahoma"/>
                <a:cs typeface="Tahoma"/>
              </a:rPr>
              <a:t>w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" y="5502402"/>
            <a:ext cx="6094476" cy="3429000"/>
          </a:xfrm>
          <a:prstGeom prst="rect">
            <a:avLst/>
          </a:prstGeom>
        </p:spPr>
      </p:pic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837819" y="5502021"/>
          <a:ext cx="6082030" cy="35288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7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022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436245" marR="2955290">
                        <a:lnSpc>
                          <a:spcPct val="74700"/>
                        </a:lnSpc>
                        <a:spcBef>
                          <a:spcPts val="1460"/>
                        </a:spcBef>
                      </a:pPr>
                      <a:r>
                        <a:rPr sz="18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Or</a:t>
                      </a:r>
                      <a:r>
                        <a:rPr sz="1800" b="1" spc="-1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1800" b="1" spc="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800" b="1" spc="2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z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1800" b="1" spc="-13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3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spc="2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800" b="1" spc="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800" b="1" spc="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spc="3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800" b="1" spc="-13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800" b="1" spc="-13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Ado</a:t>
                      </a:r>
                      <a:r>
                        <a:rPr sz="1800" b="1" spc="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  </a:t>
                      </a:r>
                      <a:r>
                        <a:rPr sz="1800" b="1" spc="4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x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pe</a:t>
                      </a:r>
                      <a:r>
                        <a:rPr sz="1800" b="1" spc="1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ience</a:t>
                      </a:r>
                      <a:r>
                        <a:rPr sz="1800" b="1" spc="-1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800" b="1" spc="-4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spc="-2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er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076">
                <a:tc>
                  <a:txBody>
                    <a:bodyPr/>
                    <a:lstStyle/>
                    <a:p>
                      <a:pPr marL="3879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9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Agenda: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gate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console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organ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iz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ate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older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upl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older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colle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tions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dd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ght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ox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colle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tion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Create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collection</a:t>
                      </a:r>
                      <a:r>
                        <a:rPr sz="900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with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static references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Remove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asset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from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static</a:t>
                      </a:r>
                      <a:r>
                        <a:rPr sz="900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collection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Enable</a:t>
                      </a:r>
                      <a:r>
                        <a:rPr sz="900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user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permissions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private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folder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organ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iz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ithin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older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Do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older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our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le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em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74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17</a:t>
            </a:fld>
            <a:endParaRPr spc="5" dirty="0"/>
          </a:p>
        </p:txBody>
      </p:sp>
      <p:sp>
        <p:nvSpPr>
          <p:cNvPr id="16" name="object 16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33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34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7363" y="1221741"/>
            <a:ext cx="2381250" cy="9601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Tahoma"/>
              <a:cs typeface="Tahoma"/>
            </a:endParaRPr>
          </a:p>
          <a:p>
            <a:pPr marL="236854" indent="-200660">
              <a:lnSpc>
                <a:spcPct val="100000"/>
              </a:lnSpc>
              <a:buFont typeface="Wingdings"/>
              <a:buChar char=""/>
              <a:tabLst>
                <a:tab pos="237490" algn="l"/>
              </a:tabLst>
            </a:pPr>
            <a:r>
              <a:rPr sz="1200" spc="-20" dirty="0">
                <a:latin typeface="Tahoma"/>
                <a:cs typeface="Tahoma"/>
              </a:rPr>
              <a:t>Na</a:t>
            </a:r>
            <a:r>
              <a:rPr sz="1200" spc="-30" dirty="0">
                <a:latin typeface="Tahoma"/>
                <a:cs typeface="Tahoma"/>
              </a:rPr>
              <a:t>v</a:t>
            </a:r>
            <a:r>
              <a:rPr sz="1200" spc="-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g</a:t>
            </a:r>
            <a:r>
              <a:rPr sz="1200" spc="-65" dirty="0">
                <a:latin typeface="Tahoma"/>
                <a:cs typeface="Tahoma"/>
              </a:rPr>
              <a:t>a</a:t>
            </a:r>
            <a:r>
              <a:rPr sz="1200" spc="-25" dirty="0">
                <a:latin typeface="Tahoma"/>
                <a:cs typeface="Tahoma"/>
              </a:rPr>
              <a:t>t</a:t>
            </a:r>
            <a:r>
              <a:rPr sz="1200" dirty="0">
                <a:latin typeface="Tahoma"/>
                <a:cs typeface="Tahoma"/>
              </a:rPr>
              <a:t>io</a:t>
            </a:r>
            <a:r>
              <a:rPr sz="1200" spc="-35" dirty="0">
                <a:latin typeface="Tahoma"/>
                <a:cs typeface="Tahoma"/>
              </a:rPr>
              <a:t>n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45" dirty="0">
                <a:latin typeface="Tahoma"/>
                <a:cs typeface="Tahoma"/>
              </a:rPr>
              <a:t>anel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225" dirty="0">
                <a:latin typeface="Tahoma"/>
                <a:cs typeface="Tahoma"/>
              </a:rPr>
              <a:t>&gt;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A</a:t>
            </a:r>
            <a:r>
              <a:rPr sz="1200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s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5" dirty="0">
                <a:latin typeface="Tahoma"/>
                <a:cs typeface="Tahoma"/>
              </a:rPr>
              <a:t>t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con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0" dirty="0">
                <a:latin typeface="Tahoma"/>
                <a:cs typeface="Tahoma"/>
              </a:rPr>
              <a:t>ole</a:t>
            </a:r>
            <a:endParaRPr sz="1200">
              <a:latin typeface="Tahoma"/>
              <a:cs typeface="Tahoma"/>
            </a:endParaRPr>
          </a:p>
          <a:p>
            <a:pPr marL="236854" indent="-200660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237490" algn="l"/>
              </a:tabLst>
            </a:pPr>
            <a:r>
              <a:rPr sz="1200" spc="-180" dirty="0">
                <a:latin typeface="Tahoma"/>
                <a:cs typeface="Tahoma"/>
              </a:rPr>
              <a:t>I</a:t>
            </a:r>
            <a:r>
              <a:rPr sz="1200" spc="-25" dirty="0">
                <a:latin typeface="Tahoma"/>
                <a:cs typeface="Tahoma"/>
              </a:rPr>
              <a:t>m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60" dirty="0">
                <a:latin typeface="Tahoma"/>
                <a:cs typeface="Tahoma"/>
              </a:rPr>
              <a:t>o</a:t>
            </a:r>
            <a:r>
              <a:rPr sz="1200" spc="1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man</a:t>
            </a:r>
            <a:r>
              <a:rPr sz="1200" spc="-70" dirty="0">
                <a:latin typeface="Tahoma"/>
                <a:cs typeface="Tahoma"/>
              </a:rPr>
              <a:t>a</a:t>
            </a:r>
            <a:r>
              <a:rPr sz="1200" spc="-80" dirty="0">
                <a:latin typeface="Tahoma"/>
                <a:cs typeface="Tahoma"/>
              </a:rPr>
              <a:t>ge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35" dirty="0">
                <a:latin typeface="Tahoma"/>
                <a:cs typeface="Tahoma"/>
              </a:rPr>
              <a:t>i</a:t>
            </a:r>
            <a:r>
              <a:rPr sz="1200" spc="-75" dirty="0">
                <a:latin typeface="Tahoma"/>
                <a:cs typeface="Tahoma"/>
              </a:rPr>
              <a:t>g</a:t>
            </a:r>
            <a:r>
              <a:rPr sz="1200" spc="-30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dirty="0">
                <a:latin typeface="Tahoma"/>
                <a:cs typeface="Tahoma"/>
              </a:rPr>
              <a:t>l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81963" y="2277491"/>
            <a:ext cx="4831715" cy="1939289"/>
            <a:chOff x="1481963" y="2277491"/>
            <a:chExt cx="4831715" cy="1939289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8186" y="2283714"/>
              <a:ext cx="4818888" cy="19263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85138" y="2280666"/>
              <a:ext cx="4825365" cy="1932939"/>
            </a:xfrm>
            <a:custGeom>
              <a:avLst/>
              <a:gdLst/>
              <a:ahLst/>
              <a:cxnLst/>
              <a:rect l="l" t="t" r="r" b="b"/>
              <a:pathLst>
                <a:path w="4825365" h="1932939">
                  <a:moveTo>
                    <a:pt x="0" y="0"/>
                  </a:moveTo>
                  <a:lnTo>
                    <a:pt x="4824984" y="0"/>
                  </a:lnTo>
                  <a:lnTo>
                    <a:pt x="4824984" y="1932431"/>
                  </a:lnTo>
                  <a:lnTo>
                    <a:pt x="0" y="1932431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99532" y="3380232"/>
              <a:ext cx="629920" cy="572770"/>
            </a:xfrm>
            <a:custGeom>
              <a:avLst/>
              <a:gdLst/>
              <a:ahLst/>
              <a:cxnLst/>
              <a:rect l="l" t="t" r="r" b="b"/>
              <a:pathLst>
                <a:path w="629920" h="572770">
                  <a:moveTo>
                    <a:pt x="0" y="0"/>
                  </a:moveTo>
                  <a:lnTo>
                    <a:pt x="629412" y="0"/>
                  </a:lnTo>
                  <a:lnTo>
                    <a:pt x="629412" y="572262"/>
                  </a:lnTo>
                  <a:lnTo>
                    <a:pt x="0" y="57226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861053" y="4407661"/>
            <a:ext cx="61594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35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6" name="object 1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60291" y="8783066"/>
            <a:ext cx="6413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36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0772" y="5696965"/>
            <a:ext cx="6068695" cy="19043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con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ole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ons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ahoma"/>
              <a:cs typeface="Tahoma"/>
            </a:endParaRPr>
          </a:p>
          <a:p>
            <a:pPr marL="142240">
              <a:lnSpc>
                <a:spcPct val="100000"/>
              </a:lnSpc>
            </a:pPr>
            <a:r>
              <a:rPr sz="1200" spc="-80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A</a:t>
            </a:r>
            <a:r>
              <a:rPr sz="1200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s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5" dirty="0">
                <a:latin typeface="Tahoma"/>
                <a:cs typeface="Tahoma"/>
              </a:rPr>
              <a:t>t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con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0" dirty="0">
                <a:latin typeface="Tahoma"/>
                <a:cs typeface="Tahoma"/>
              </a:rPr>
              <a:t>ole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con</a:t>
            </a:r>
            <a:r>
              <a:rPr sz="1200" spc="-1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n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452120" indent="-17208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52755" algn="l"/>
              </a:tabLst>
            </a:pPr>
            <a:r>
              <a:rPr sz="1100" spc="-45" dirty="0">
                <a:latin typeface="Tahoma"/>
                <a:cs typeface="Tahoma"/>
              </a:rPr>
              <a:t>Files</a:t>
            </a:r>
            <a:endParaRPr sz="1100">
              <a:latin typeface="Tahoma"/>
              <a:cs typeface="Tahoma"/>
            </a:endParaRPr>
          </a:p>
          <a:p>
            <a:pPr marL="452120" indent="-172085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52755" algn="l"/>
              </a:tabLst>
            </a:pPr>
            <a:r>
              <a:rPr sz="1100" spc="-40" dirty="0">
                <a:latin typeface="Tahoma"/>
                <a:cs typeface="Tahoma"/>
              </a:rPr>
              <a:t>Collections</a:t>
            </a:r>
            <a:endParaRPr sz="1100">
              <a:latin typeface="Tahoma"/>
              <a:cs typeface="Tahoma"/>
            </a:endParaRPr>
          </a:p>
          <a:p>
            <a:pPr marL="452120" indent="-17208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52755" algn="l"/>
              </a:tabLst>
            </a:pPr>
            <a:r>
              <a:rPr sz="1100" spc="-7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k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52120" indent="-172085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452755" algn="l"/>
              </a:tabLst>
            </a:pPr>
            <a:r>
              <a:rPr sz="1100" spc="-65" dirty="0">
                <a:latin typeface="Tahoma"/>
                <a:cs typeface="Tahoma"/>
              </a:rPr>
              <a:t>Templates</a:t>
            </a:r>
            <a:endParaRPr sz="1100">
              <a:latin typeface="Tahoma"/>
              <a:cs typeface="Tahoma"/>
            </a:endParaRPr>
          </a:p>
          <a:p>
            <a:pPr marL="452120" indent="-172085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52755" algn="l"/>
              </a:tabLst>
            </a:pPr>
            <a:r>
              <a:rPr sz="1100" spc="-55" dirty="0">
                <a:latin typeface="Tahoma"/>
                <a:cs typeface="Tahoma"/>
              </a:rPr>
              <a:t>Catalogs</a:t>
            </a:r>
            <a:endParaRPr sz="1100">
              <a:latin typeface="Tahoma"/>
              <a:cs typeface="Tahoma"/>
            </a:endParaRPr>
          </a:p>
          <a:p>
            <a:pPr marL="452120" indent="-17208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52755" algn="l"/>
              </a:tabLst>
            </a:pPr>
            <a:r>
              <a:rPr sz="1100" spc="-75" dirty="0">
                <a:latin typeface="Tahoma"/>
                <a:cs typeface="Tahoma"/>
              </a:rPr>
              <a:t>Jobs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37819" y="5502021"/>
            <a:ext cx="6094730" cy="3429000"/>
            <a:chOff x="837819" y="5502021"/>
            <a:chExt cx="6094730" cy="342900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5382" y="6387846"/>
              <a:ext cx="4048505" cy="218465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672333" y="6384798"/>
              <a:ext cx="4055110" cy="2190750"/>
            </a:xfrm>
            <a:custGeom>
              <a:avLst/>
              <a:gdLst/>
              <a:ahLst/>
              <a:cxnLst/>
              <a:rect l="l" t="t" r="r" b="b"/>
              <a:pathLst>
                <a:path w="4055109" h="2190750">
                  <a:moveTo>
                    <a:pt x="0" y="0"/>
                  </a:moveTo>
                  <a:lnTo>
                    <a:pt x="4054602" y="0"/>
                  </a:lnTo>
                  <a:lnTo>
                    <a:pt x="4054602" y="2190750"/>
                  </a:lnTo>
                  <a:lnTo>
                    <a:pt x="0" y="2190750"/>
                  </a:lnTo>
                  <a:lnTo>
                    <a:pt x="0" y="0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4296" y="5508498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35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18</a:t>
            </a:fld>
            <a:endParaRPr spc="5" dirty="0"/>
          </a:p>
        </p:txBody>
      </p:sp>
      <p:sp>
        <p:nvSpPr>
          <p:cNvPr id="27" name="object 27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36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2578" y="4407661"/>
            <a:ext cx="5905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37</a:t>
            </a:r>
            <a:endParaRPr sz="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7363" y="1321561"/>
            <a:ext cx="1014094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78280" y="1277747"/>
            <a:ext cx="5902325" cy="2991485"/>
            <a:chOff x="978280" y="1277747"/>
            <a:chExt cx="5902325" cy="299148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6753" y="1284319"/>
              <a:ext cx="4106901" cy="187991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761488" y="1280922"/>
              <a:ext cx="4116070" cy="1885314"/>
            </a:xfrm>
            <a:custGeom>
              <a:avLst/>
              <a:gdLst/>
              <a:ahLst/>
              <a:cxnLst/>
              <a:rect l="l" t="t" r="r" b="b"/>
              <a:pathLst>
                <a:path w="4116070" h="1885314">
                  <a:moveTo>
                    <a:pt x="0" y="0"/>
                  </a:moveTo>
                  <a:lnTo>
                    <a:pt x="4115562" y="0"/>
                  </a:lnTo>
                  <a:lnTo>
                    <a:pt x="4115562" y="1885187"/>
                  </a:lnTo>
                  <a:lnTo>
                    <a:pt x="0" y="1885187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4503" y="2256282"/>
              <a:ext cx="3777234" cy="200634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86355" y="2253233"/>
              <a:ext cx="0" cy="2012950"/>
            </a:xfrm>
            <a:custGeom>
              <a:avLst/>
              <a:gdLst/>
              <a:ahLst/>
              <a:cxnLst/>
              <a:rect l="l" t="t" r="r" b="b"/>
              <a:pathLst>
                <a:path h="2012950">
                  <a:moveTo>
                    <a:pt x="0" y="0"/>
                  </a:moveTo>
                  <a:lnTo>
                    <a:pt x="0" y="201244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81455" y="2458974"/>
              <a:ext cx="3783329" cy="0"/>
            </a:xfrm>
            <a:custGeom>
              <a:avLst/>
              <a:gdLst/>
              <a:ahLst/>
              <a:cxnLst/>
              <a:rect l="l" t="t" r="r" b="b"/>
              <a:pathLst>
                <a:path w="3783329">
                  <a:moveTo>
                    <a:pt x="0" y="0"/>
                  </a:moveTo>
                  <a:lnTo>
                    <a:pt x="378332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81455" y="2662427"/>
              <a:ext cx="3783329" cy="0"/>
            </a:xfrm>
            <a:custGeom>
              <a:avLst/>
              <a:gdLst/>
              <a:ahLst/>
              <a:cxnLst/>
              <a:rect l="l" t="t" r="r" b="b"/>
              <a:pathLst>
                <a:path w="3783329">
                  <a:moveTo>
                    <a:pt x="0" y="0"/>
                  </a:moveTo>
                  <a:lnTo>
                    <a:pt x="378332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81455" y="2977133"/>
              <a:ext cx="3783329" cy="0"/>
            </a:xfrm>
            <a:custGeom>
              <a:avLst/>
              <a:gdLst/>
              <a:ahLst/>
              <a:cxnLst/>
              <a:rect l="l" t="t" r="r" b="b"/>
              <a:pathLst>
                <a:path w="3783329">
                  <a:moveTo>
                    <a:pt x="0" y="0"/>
                  </a:moveTo>
                  <a:lnTo>
                    <a:pt x="378332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81455" y="3174492"/>
              <a:ext cx="3783329" cy="0"/>
            </a:xfrm>
            <a:custGeom>
              <a:avLst/>
              <a:gdLst/>
              <a:ahLst/>
              <a:cxnLst/>
              <a:rect l="l" t="t" r="r" b="b"/>
              <a:pathLst>
                <a:path w="3783329">
                  <a:moveTo>
                    <a:pt x="0" y="0"/>
                  </a:moveTo>
                  <a:lnTo>
                    <a:pt x="378332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81455" y="3471672"/>
              <a:ext cx="3783329" cy="0"/>
            </a:xfrm>
            <a:custGeom>
              <a:avLst/>
              <a:gdLst/>
              <a:ahLst/>
              <a:cxnLst/>
              <a:rect l="l" t="t" r="r" b="b"/>
              <a:pathLst>
                <a:path w="3783329">
                  <a:moveTo>
                    <a:pt x="0" y="0"/>
                  </a:moveTo>
                  <a:lnTo>
                    <a:pt x="378332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1455" y="3669029"/>
              <a:ext cx="3783329" cy="0"/>
            </a:xfrm>
            <a:custGeom>
              <a:avLst/>
              <a:gdLst/>
              <a:ahLst/>
              <a:cxnLst/>
              <a:rect l="l" t="t" r="r" b="b"/>
              <a:pathLst>
                <a:path w="3783329">
                  <a:moveTo>
                    <a:pt x="0" y="0"/>
                  </a:moveTo>
                  <a:lnTo>
                    <a:pt x="378332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81455" y="3867150"/>
              <a:ext cx="3783329" cy="0"/>
            </a:xfrm>
            <a:custGeom>
              <a:avLst/>
              <a:gdLst/>
              <a:ahLst/>
              <a:cxnLst/>
              <a:rect l="l" t="t" r="r" b="b"/>
              <a:pathLst>
                <a:path w="3783329">
                  <a:moveTo>
                    <a:pt x="0" y="0"/>
                  </a:moveTo>
                  <a:lnTo>
                    <a:pt x="378332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81455" y="4064507"/>
              <a:ext cx="3783329" cy="0"/>
            </a:xfrm>
            <a:custGeom>
              <a:avLst/>
              <a:gdLst/>
              <a:ahLst/>
              <a:cxnLst/>
              <a:rect l="l" t="t" r="r" b="b"/>
              <a:pathLst>
                <a:path w="3783329">
                  <a:moveTo>
                    <a:pt x="0" y="0"/>
                  </a:moveTo>
                  <a:lnTo>
                    <a:pt x="378332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4503" y="2253233"/>
              <a:ext cx="0" cy="2012950"/>
            </a:xfrm>
            <a:custGeom>
              <a:avLst/>
              <a:gdLst/>
              <a:ahLst/>
              <a:cxnLst/>
              <a:rect l="l" t="t" r="r" b="b"/>
              <a:pathLst>
                <a:path h="2012950">
                  <a:moveTo>
                    <a:pt x="0" y="0"/>
                  </a:moveTo>
                  <a:lnTo>
                    <a:pt x="0" y="201244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61738" y="2253233"/>
              <a:ext cx="0" cy="2012950"/>
            </a:xfrm>
            <a:custGeom>
              <a:avLst/>
              <a:gdLst/>
              <a:ahLst/>
              <a:cxnLst/>
              <a:rect l="l" t="t" r="r" b="b"/>
              <a:pathLst>
                <a:path h="2012950">
                  <a:moveTo>
                    <a:pt x="0" y="0"/>
                  </a:moveTo>
                  <a:lnTo>
                    <a:pt x="0" y="201244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81455" y="2256282"/>
              <a:ext cx="3783329" cy="0"/>
            </a:xfrm>
            <a:custGeom>
              <a:avLst/>
              <a:gdLst/>
              <a:ahLst/>
              <a:cxnLst/>
              <a:rect l="l" t="t" r="r" b="b"/>
              <a:pathLst>
                <a:path w="3783329">
                  <a:moveTo>
                    <a:pt x="0" y="0"/>
                  </a:moveTo>
                  <a:lnTo>
                    <a:pt x="378332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81455" y="4262627"/>
              <a:ext cx="3783329" cy="0"/>
            </a:xfrm>
            <a:custGeom>
              <a:avLst/>
              <a:gdLst/>
              <a:ahLst/>
              <a:cxnLst/>
              <a:rect l="l" t="t" r="r" b="b"/>
              <a:pathLst>
                <a:path w="3783329">
                  <a:moveTo>
                    <a:pt x="0" y="0"/>
                  </a:moveTo>
                  <a:lnTo>
                    <a:pt x="378332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152535" y="2181136"/>
            <a:ext cx="2415540" cy="94615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15"/>
              </a:spcBef>
            </a:pP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Rer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ns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oce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sion</a:t>
            </a:r>
            <a:endParaRPr sz="9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630"/>
              </a:spcBef>
            </a:pP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Shares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assets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members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your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organization </a:t>
            </a:r>
            <a:r>
              <a:rPr sz="9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entitie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ur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compu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30224" y="2181136"/>
            <a:ext cx="791210" cy="2034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477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oce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sse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Create</a:t>
            </a:r>
            <a:endParaRPr sz="900">
              <a:latin typeface="Tahoma"/>
              <a:cs typeface="Tahoma"/>
            </a:endParaRPr>
          </a:p>
          <a:p>
            <a:pPr marR="306070">
              <a:lnSpc>
                <a:spcPct val="183300"/>
              </a:lnSpc>
              <a:spcBef>
                <a:spcPts val="60"/>
              </a:spcBef>
            </a:pP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Share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Checkout</a:t>
            </a:r>
            <a:endParaRPr sz="900">
              <a:latin typeface="Tahoma"/>
              <a:cs typeface="Tahoma"/>
            </a:endParaRPr>
          </a:p>
          <a:p>
            <a:pPr marR="189865">
              <a:lnSpc>
                <a:spcPct val="144200"/>
              </a:lnSpc>
              <a:spcBef>
                <a:spcPts val="395"/>
              </a:spcBef>
            </a:pP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Properties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Edit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 Annotate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Man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ge</a:t>
            </a:r>
            <a:r>
              <a:rPr sz="9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52078" y="3238754"/>
            <a:ext cx="2389505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Locks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asset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avoid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overriding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other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users’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work</a:t>
            </a:r>
            <a:endParaRPr sz="900">
              <a:latin typeface="Tahoma"/>
              <a:cs typeface="Tahoma"/>
            </a:endParaRPr>
          </a:p>
          <a:p>
            <a:pPr marR="664845" indent="-635">
              <a:lnSpc>
                <a:spcPct val="144200"/>
              </a:lnSpc>
              <a:spcBef>
                <a:spcPts val="175"/>
              </a:spcBef>
            </a:pP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ope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s  R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3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95" dirty="0">
                <a:solidFill>
                  <a:srgbClr val="FFFFFF"/>
                </a:solidFill>
                <a:latin typeface="Tahoma"/>
                <a:cs typeface="Tahoma"/>
              </a:rPr>
              <a:t>e,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p)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comment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  <a:p>
            <a:pPr marL="4445">
              <a:lnSpc>
                <a:spcPct val="100000"/>
              </a:lnSpc>
              <a:spcBef>
                <a:spcPts val="480"/>
              </a:spcBef>
            </a:pP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sma</a:t>
            </a:r>
            <a:r>
              <a:rPr sz="9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32" name="object 32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60291" y="8783066"/>
            <a:ext cx="6286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38</a:t>
            </a:r>
            <a:endParaRPr sz="4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07363" y="5696965"/>
            <a:ext cx="1014094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78280" y="5653151"/>
            <a:ext cx="5902325" cy="2926080"/>
            <a:chOff x="978280" y="5653151"/>
            <a:chExt cx="5902325" cy="2926080"/>
          </a:xfrm>
        </p:grpSpPr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6753" y="5659723"/>
              <a:ext cx="4106901" cy="187991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761488" y="5656326"/>
              <a:ext cx="4116070" cy="1885314"/>
            </a:xfrm>
            <a:custGeom>
              <a:avLst/>
              <a:gdLst/>
              <a:ahLst/>
              <a:cxnLst/>
              <a:rect l="l" t="t" r="r" b="b"/>
              <a:pathLst>
                <a:path w="4116070" h="1885315">
                  <a:moveTo>
                    <a:pt x="0" y="0"/>
                  </a:moveTo>
                  <a:lnTo>
                    <a:pt x="4115562" y="0"/>
                  </a:lnTo>
                  <a:lnTo>
                    <a:pt x="4115562" y="1885188"/>
                  </a:lnTo>
                  <a:lnTo>
                    <a:pt x="0" y="188518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4503" y="6631686"/>
              <a:ext cx="3777234" cy="194081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086355" y="6628638"/>
              <a:ext cx="0" cy="1946910"/>
            </a:xfrm>
            <a:custGeom>
              <a:avLst/>
              <a:gdLst/>
              <a:ahLst/>
              <a:cxnLst/>
              <a:rect l="l" t="t" r="r" b="b"/>
              <a:pathLst>
                <a:path h="1946909">
                  <a:moveTo>
                    <a:pt x="0" y="0"/>
                  </a:moveTo>
                  <a:lnTo>
                    <a:pt x="0" y="1946909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81455" y="6834378"/>
              <a:ext cx="3783329" cy="0"/>
            </a:xfrm>
            <a:custGeom>
              <a:avLst/>
              <a:gdLst/>
              <a:ahLst/>
              <a:cxnLst/>
              <a:rect l="l" t="t" r="r" b="b"/>
              <a:pathLst>
                <a:path w="3783329">
                  <a:moveTo>
                    <a:pt x="0" y="0"/>
                  </a:moveTo>
                  <a:lnTo>
                    <a:pt x="378332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81455" y="7037832"/>
              <a:ext cx="3783329" cy="0"/>
            </a:xfrm>
            <a:custGeom>
              <a:avLst/>
              <a:gdLst/>
              <a:ahLst/>
              <a:cxnLst/>
              <a:rect l="l" t="t" r="r" b="b"/>
              <a:pathLst>
                <a:path w="3783329">
                  <a:moveTo>
                    <a:pt x="0" y="0"/>
                  </a:moveTo>
                  <a:lnTo>
                    <a:pt x="378332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81455" y="7334250"/>
              <a:ext cx="3783329" cy="0"/>
            </a:xfrm>
            <a:custGeom>
              <a:avLst/>
              <a:gdLst/>
              <a:ahLst/>
              <a:cxnLst/>
              <a:rect l="l" t="t" r="r" b="b"/>
              <a:pathLst>
                <a:path w="3783329">
                  <a:moveTo>
                    <a:pt x="0" y="0"/>
                  </a:moveTo>
                  <a:lnTo>
                    <a:pt x="378332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81455" y="7656576"/>
              <a:ext cx="3783329" cy="0"/>
            </a:xfrm>
            <a:custGeom>
              <a:avLst/>
              <a:gdLst/>
              <a:ahLst/>
              <a:cxnLst/>
              <a:rect l="l" t="t" r="r" b="b"/>
              <a:pathLst>
                <a:path w="3783329">
                  <a:moveTo>
                    <a:pt x="0" y="0"/>
                  </a:moveTo>
                  <a:lnTo>
                    <a:pt x="378332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81455" y="7978902"/>
              <a:ext cx="3783329" cy="0"/>
            </a:xfrm>
            <a:custGeom>
              <a:avLst/>
              <a:gdLst/>
              <a:ahLst/>
              <a:cxnLst/>
              <a:rect l="l" t="t" r="r" b="b"/>
              <a:pathLst>
                <a:path w="3783329">
                  <a:moveTo>
                    <a:pt x="0" y="0"/>
                  </a:moveTo>
                  <a:lnTo>
                    <a:pt x="378332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81455" y="8177022"/>
              <a:ext cx="3783329" cy="0"/>
            </a:xfrm>
            <a:custGeom>
              <a:avLst/>
              <a:gdLst/>
              <a:ahLst/>
              <a:cxnLst/>
              <a:rect l="l" t="t" r="r" b="b"/>
              <a:pathLst>
                <a:path w="3783329">
                  <a:moveTo>
                    <a:pt x="0" y="0"/>
                  </a:moveTo>
                  <a:lnTo>
                    <a:pt x="378332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81455" y="8374380"/>
              <a:ext cx="3783329" cy="0"/>
            </a:xfrm>
            <a:custGeom>
              <a:avLst/>
              <a:gdLst/>
              <a:ahLst/>
              <a:cxnLst/>
              <a:rect l="l" t="t" r="r" b="b"/>
              <a:pathLst>
                <a:path w="3783329">
                  <a:moveTo>
                    <a:pt x="0" y="0"/>
                  </a:moveTo>
                  <a:lnTo>
                    <a:pt x="378332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84503" y="6628638"/>
              <a:ext cx="0" cy="1946910"/>
            </a:xfrm>
            <a:custGeom>
              <a:avLst/>
              <a:gdLst/>
              <a:ahLst/>
              <a:cxnLst/>
              <a:rect l="l" t="t" r="r" b="b"/>
              <a:pathLst>
                <a:path h="1946909">
                  <a:moveTo>
                    <a:pt x="0" y="0"/>
                  </a:moveTo>
                  <a:lnTo>
                    <a:pt x="0" y="1946909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761738" y="6628638"/>
              <a:ext cx="0" cy="1946910"/>
            </a:xfrm>
            <a:custGeom>
              <a:avLst/>
              <a:gdLst/>
              <a:ahLst/>
              <a:cxnLst/>
              <a:rect l="l" t="t" r="r" b="b"/>
              <a:pathLst>
                <a:path h="1946909">
                  <a:moveTo>
                    <a:pt x="0" y="0"/>
                  </a:moveTo>
                  <a:lnTo>
                    <a:pt x="0" y="1946909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81455" y="6631686"/>
              <a:ext cx="3783329" cy="0"/>
            </a:xfrm>
            <a:custGeom>
              <a:avLst/>
              <a:gdLst/>
              <a:ahLst/>
              <a:cxnLst/>
              <a:rect l="l" t="t" r="r" b="b"/>
              <a:pathLst>
                <a:path w="3783329">
                  <a:moveTo>
                    <a:pt x="0" y="0"/>
                  </a:moveTo>
                  <a:lnTo>
                    <a:pt x="378332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81455" y="8572500"/>
              <a:ext cx="3783329" cy="0"/>
            </a:xfrm>
            <a:custGeom>
              <a:avLst/>
              <a:gdLst/>
              <a:ahLst/>
              <a:cxnLst/>
              <a:rect l="l" t="t" r="r" b="b"/>
              <a:pathLst>
                <a:path w="3783329">
                  <a:moveTo>
                    <a:pt x="0" y="0"/>
                  </a:moveTo>
                  <a:lnTo>
                    <a:pt x="378332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030224" y="6555777"/>
            <a:ext cx="915035" cy="196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7500">
              <a:lnSpc>
                <a:spcPct val="147800"/>
              </a:lnSpc>
              <a:spcBef>
                <a:spcPts val="100"/>
              </a:spcBef>
            </a:pPr>
            <a:r>
              <a:rPr sz="9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lle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ion 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Copy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85"/>
              </a:spcBef>
            </a:pP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Move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Quick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bl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endParaRPr sz="900">
              <a:latin typeface="Tahoma"/>
              <a:cs typeface="Tahoma"/>
            </a:endParaRPr>
          </a:p>
          <a:p>
            <a:pPr marR="5080">
              <a:lnSpc>
                <a:spcPct val="170000"/>
              </a:lnSpc>
              <a:spcBef>
                <a:spcPts val="920"/>
              </a:spcBef>
            </a:pPr>
            <a:r>
              <a:rPr sz="900" spc="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Publi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ion 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Relate</a:t>
            </a:r>
            <a:endParaRPr sz="900">
              <a:latin typeface="Tahoma"/>
              <a:cs typeface="Tahoma"/>
            </a:endParaRPr>
          </a:p>
          <a:p>
            <a:pPr marR="518159">
              <a:lnSpc>
                <a:spcPts val="1560"/>
              </a:lnSpc>
              <a:spcBef>
                <a:spcPts val="90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te 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Delete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156181" y="6621271"/>
            <a:ext cx="2230755" cy="1903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colle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ion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30"/>
              </a:spcBef>
            </a:pP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bran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90"/>
              </a:spcBef>
            </a:pPr>
            <a:r>
              <a:rPr sz="900" spc="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fr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om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one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another</a:t>
            </a:r>
            <a:endParaRPr sz="900">
              <a:latin typeface="Tahoma"/>
              <a:cs typeface="Tahoma"/>
            </a:endParaRPr>
          </a:p>
          <a:p>
            <a:pPr marR="114935">
              <a:lnSpc>
                <a:spcPct val="100000"/>
              </a:lnSpc>
              <a:spcBef>
                <a:spcPts val="815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immediately</a:t>
            </a:r>
            <a:endParaRPr sz="9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380"/>
              </a:spcBef>
            </a:pP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Manages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when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publish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unpublish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what </a:t>
            </a:r>
            <a:r>
              <a:rPr sz="9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conten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pu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endParaRPr sz="900">
              <a:latin typeface="Tahoma"/>
              <a:cs typeface="Tahoma"/>
            </a:endParaRPr>
          </a:p>
          <a:p>
            <a:pPr marL="635">
              <a:lnSpc>
                <a:spcPct val="100000"/>
              </a:lnSpc>
              <a:spcBef>
                <a:spcPts val="215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Links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assets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some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type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relationship</a:t>
            </a:r>
            <a:endParaRPr sz="900">
              <a:latin typeface="Tahoma"/>
              <a:cs typeface="Tahoma"/>
            </a:endParaRPr>
          </a:p>
          <a:p>
            <a:pPr marR="118745">
              <a:lnSpc>
                <a:spcPts val="1560"/>
              </a:lnSpc>
              <a:spcBef>
                <a:spcPts val="95"/>
              </a:spcBef>
            </a:pP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lin</a:t>
            </a:r>
            <a:r>
              <a:rPr sz="900" spc="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em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tion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om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37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19</a:t>
            </a:fld>
            <a:endParaRPr spc="5" dirty="0"/>
          </a:p>
        </p:txBody>
      </p:sp>
      <p:sp>
        <p:nvSpPr>
          <p:cNvPr id="58" name="object 58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38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7363" y="1316227"/>
            <a:ext cx="2501900" cy="849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inte</a:t>
            </a:r>
            <a:r>
              <a:rPr sz="1400" b="1" spc="-3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face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gn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30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7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236854" indent="-200660">
              <a:lnSpc>
                <a:spcPct val="100000"/>
              </a:lnSpc>
              <a:buFont typeface="Wingdings"/>
              <a:buChar char=""/>
              <a:tabLst>
                <a:tab pos="237490" algn="l"/>
              </a:tabLst>
            </a:pPr>
            <a:r>
              <a:rPr sz="1200" spc="-80" dirty="0">
                <a:latin typeface="Tahoma"/>
                <a:cs typeface="Tahoma"/>
              </a:rPr>
              <a:t>U</a:t>
            </a:r>
            <a:r>
              <a:rPr sz="1200" spc="-45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25" dirty="0">
                <a:latin typeface="Tahoma"/>
                <a:cs typeface="Tahoma"/>
              </a:rPr>
              <a:t>m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31305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13690" algn="l"/>
              </a:tabLst>
            </a:pPr>
            <a:r>
              <a:rPr sz="1100" spc="-85" dirty="0">
                <a:latin typeface="Tahoma"/>
                <a:cs typeface="Tahoma"/>
              </a:rPr>
              <a:t>user0[01-20]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4702" y="2362848"/>
            <a:ext cx="824865" cy="4699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99390" marR="5080" indent="-200025" algn="r">
              <a:lnSpc>
                <a:spcPct val="100000"/>
              </a:lnSpc>
              <a:spcBef>
                <a:spcPts val="484"/>
              </a:spcBef>
              <a:buFont typeface="Wingdings"/>
              <a:buChar char=""/>
              <a:tabLst>
                <a:tab pos="200025" algn="l"/>
              </a:tabLst>
            </a:pPr>
            <a:r>
              <a:rPr sz="1200" spc="-55" dirty="0">
                <a:latin typeface="Tahoma"/>
                <a:cs typeface="Tahoma"/>
              </a:rPr>
              <a:t>P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0" dirty="0">
                <a:latin typeface="Tahoma"/>
                <a:cs typeface="Tahoma"/>
              </a:rPr>
              <a:t>wor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138430" marR="57785" lvl="1" indent="-138430" algn="r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38430" algn="l"/>
              </a:tabLst>
            </a:pPr>
            <a:r>
              <a:rPr sz="1100" spc="-50" dirty="0">
                <a:latin typeface="Tahoma"/>
                <a:cs typeface="Tahoma"/>
              </a:rPr>
              <a:t>adl</a:t>
            </a:r>
            <a:r>
              <a:rPr sz="1100" spc="-60" dirty="0">
                <a:latin typeface="Tahoma"/>
                <a:cs typeface="Tahoma"/>
              </a:rPr>
              <a:t>$</a:t>
            </a:r>
            <a:r>
              <a:rPr sz="1100" spc="-70" dirty="0">
                <a:latin typeface="Tahoma"/>
                <a:cs typeface="Tahoma"/>
              </a:rPr>
              <a:t>U</a:t>
            </a:r>
            <a:r>
              <a:rPr sz="1100" spc="-45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3r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669158" y="2064892"/>
            <a:ext cx="4126229" cy="2192020"/>
            <a:chOff x="2669158" y="2064892"/>
            <a:chExt cx="4126229" cy="219202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4967" y="2069939"/>
              <a:ext cx="4115629" cy="218278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672333" y="2068067"/>
              <a:ext cx="4119879" cy="2185670"/>
            </a:xfrm>
            <a:custGeom>
              <a:avLst/>
              <a:gdLst/>
              <a:ahLst/>
              <a:cxnLst/>
              <a:rect l="l" t="t" r="r" b="b"/>
              <a:pathLst>
                <a:path w="4119879" h="2185670">
                  <a:moveTo>
                    <a:pt x="0" y="0"/>
                  </a:moveTo>
                  <a:lnTo>
                    <a:pt x="4119372" y="0"/>
                  </a:lnTo>
                  <a:lnTo>
                    <a:pt x="4119372" y="2185416"/>
                  </a:lnTo>
                  <a:lnTo>
                    <a:pt x="0" y="218541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114038" y="1752092"/>
            <a:ext cx="2658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Tahoma"/>
                <a:cs typeface="Tahoma"/>
              </a:rPr>
              <a:t>https://aemauthor</a:t>
            </a:r>
            <a:r>
              <a:rPr sz="1200" spc="-50" dirty="0">
                <a:solidFill>
                  <a:srgbClr val="FF0000"/>
                </a:solidFill>
                <a:latin typeface="Tahoma"/>
                <a:cs typeface="Tahoma"/>
              </a:rPr>
              <a:t>XXX</a:t>
            </a:r>
            <a:r>
              <a:rPr sz="1200" spc="-50" dirty="0">
                <a:latin typeface="Tahoma"/>
                <a:cs typeface="Tahoma"/>
              </a:rPr>
              <a:t>.adls.adobevlab.com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73246" y="4407661"/>
            <a:ext cx="3746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7" name="object 17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0772" y="5691632"/>
            <a:ext cx="6068695" cy="154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7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suppo</a:t>
            </a:r>
            <a:r>
              <a:rPr sz="1400" b="1" spc="-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30" dirty="0">
                <a:latin typeface="Tahoma"/>
                <a:cs typeface="Tahoma"/>
              </a:rPr>
              <a:t>G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spc="-50" dirty="0">
                <a:latin typeface="Tahoma"/>
                <a:cs typeface="Tahoma"/>
              </a:rPr>
              <a:t>ogle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Ch</a:t>
            </a:r>
            <a:r>
              <a:rPr sz="1200" spc="-35" dirty="0">
                <a:latin typeface="Tahoma"/>
                <a:cs typeface="Tahoma"/>
              </a:rPr>
              <a:t>r</a:t>
            </a:r>
            <a:r>
              <a:rPr sz="1200" spc="-45" dirty="0">
                <a:latin typeface="Tahoma"/>
                <a:cs typeface="Tahoma"/>
              </a:rPr>
              <a:t>om</a:t>
            </a:r>
            <a:r>
              <a:rPr sz="1200" spc="-30" dirty="0">
                <a:latin typeface="Tahoma"/>
                <a:cs typeface="Tahoma"/>
              </a:rPr>
              <a:t>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110" dirty="0">
                <a:latin typeface="Tahoma"/>
                <a:cs typeface="Tahoma"/>
              </a:rPr>
              <a:t>(</a:t>
            </a:r>
            <a:r>
              <a:rPr sz="1200" spc="-70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u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nt)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80" dirty="0">
                <a:latin typeface="Tahoma"/>
                <a:cs typeface="Tahoma"/>
              </a:rPr>
              <a:t>10+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55" dirty="0">
                <a:latin typeface="Tahoma"/>
                <a:cs typeface="Tahoma"/>
              </a:rPr>
              <a:t>M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55" dirty="0">
                <a:latin typeface="Tahoma"/>
                <a:cs typeface="Tahoma"/>
              </a:rPr>
              <a:t>z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25" dirty="0">
                <a:latin typeface="Tahoma"/>
                <a:cs typeface="Tahoma"/>
              </a:rPr>
              <a:t>lla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F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spc="-95" dirty="0">
                <a:latin typeface="Tahoma"/>
                <a:cs typeface="Tahoma"/>
              </a:rPr>
              <a:t>x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110" dirty="0">
                <a:latin typeface="Tahoma"/>
                <a:cs typeface="Tahoma"/>
              </a:rPr>
              <a:t>(</a:t>
            </a:r>
            <a:r>
              <a:rPr sz="1200" spc="-70" dirty="0">
                <a:latin typeface="Tahoma"/>
                <a:cs typeface="Tahoma"/>
              </a:rPr>
              <a:t>cu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ent)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4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20" dirty="0">
                <a:latin typeface="Tahoma"/>
                <a:cs typeface="Tahoma"/>
              </a:rPr>
              <a:t>Micr</a:t>
            </a:r>
            <a:r>
              <a:rPr sz="1200" spc="-5" dirty="0">
                <a:latin typeface="Tahoma"/>
                <a:cs typeface="Tahoma"/>
              </a:rPr>
              <a:t>o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80" dirty="0">
                <a:latin typeface="Tahoma"/>
                <a:cs typeface="Tahoma"/>
              </a:rPr>
              <a:t>o</a:t>
            </a:r>
            <a:r>
              <a:rPr sz="1200" spc="-35" dirty="0">
                <a:latin typeface="Tahoma"/>
                <a:cs typeface="Tahoma"/>
              </a:rPr>
              <a:t>f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180" dirty="0">
                <a:latin typeface="Tahoma"/>
                <a:cs typeface="Tahoma"/>
              </a:rPr>
              <a:t>I</a:t>
            </a:r>
            <a:r>
              <a:rPr sz="1200" spc="-55" dirty="0">
                <a:latin typeface="Tahoma"/>
                <a:cs typeface="Tahoma"/>
              </a:rPr>
              <a:t>nterne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x</a:t>
            </a:r>
            <a:r>
              <a:rPr sz="1200" spc="-40" dirty="0">
                <a:latin typeface="Tahoma"/>
                <a:cs typeface="Tahoma"/>
              </a:rPr>
              <a:t>plor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285" dirty="0">
                <a:latin typeface="Tahoma"/>
                <a:cs typeface="Tahoma"/>
              </a:rPr>
              <a:t>11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20" dirty="0">
                <a:latin typeface="Tahoma"/>
                <a:cs typeface="Tahoma"/>
              </a:rPr>
              <a:t>Micr</a:t>
            </a:r>
            <a:r>
              <a:rPr sz="1200" spc="-5" dirty="0">
                <a:latin typeface="Tahoma"/>
                <a:cs typeface="Tahoma"/>
              </a:rPr>
              <a:t>o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80" dirty="0">
                <a:latin typeface="Tahoma"/>
                <a:cs typeface="Tahoma"/>
              </a:rPr>
              <a:t>o</a:t>
            </a:r>
            <a:r>
              <a:rPr sz="1200" spc="-35" dirty="0">
                <a:latin typeface="Tahoma"/>
                <a:cs typeface="Tahoma"/>
              </a:rPr>
              <a:t>f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d</a:t>
            </a:r>
            <a:r>
              <a:rPr sz="1200" spc="-80" dirty="0">
                <a:latin typeface="Tahoma"/>
                <a:cs typeface="Tahoma"/>
              </a:rPr>
              <a:t>ge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110" dirty="0">
                <a:latin typeface="Tahoma"/>
                <a:cs typeface="Tahoma"/>
              </a:rPr>
              <a:t>(</a:t>
            </a:r>
            <a:r>
              <a:rPr sz="1200" spc="-55" dirty="0">
                <a:latin typeface="Tahoma"/>
                <a:cs typeface="Tahoma"/>
              </a:rPr>
              <a:t>ev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rgr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en</a:t>
            </a:r>
            <a:r>
              <a:rPr sz="1200" spc="-80" dirty="0">
                <a:latin typeface="Tahoma"/>
                <a:cs typeface="Tahoma"/>
              </a:rPr>
              <a:t>)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091907" y="6254496"/>
            <a:ext cx="3703320" cy="965200"/>
            <a:chOff x="3091907" y="6254496"/>
            <a:chExt cx="3703320" cy="96520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1907" y="6307264"/>
              <a:ext cx="861922" cy="87153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4279" y="6254496"/>
              <a:ext cx="3030474" cy="96469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872484" y="8783066"/>
            <a:ext cx="3873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25500" y="4583675"/>
            <a:ext cx="933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2</a:t>
            </a:fld>
            <a:endParaRPr spc="5" dirty="0"/>
          </a:p>
        </p:txBody>
      </p:sp>
      <p:sp>
        <p:nvSpPr>
          <p:cNvPr id="28" name="object 28"/>
          <p:cNvSpPr txBox="1"/>
          <p:nvPr/>
        </p:nvSpPr>
        <p:spPr>
          <a:xfrm>
            <a:off x="825500" y="8957580"/>
            <a:ext cx="933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7819" y="1126616"/>
          <a:ext cx="6081395" cy="3416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1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9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625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gan</a:t>
                      </a:r>
                      <a:r>
                        <a:rPr sz="1400" b="1" spc="1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iz</a:t>
                      </a:r>
                      <a:r>
                        <a:rPr sz="1400" b="1" spc="-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400" b="1" spc="-2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1400" b="1" spc="-8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400" b="1" spc="1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400" b="1" spc="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400" b="1" spc="1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3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4922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2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200" spc="10" dirty="0">
                          <a:latin typeface="Tahoma"/>
                          <a:cs typeface="Tahoma"/>
                        </a:rPr>
                        <a:t>od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organ</a:t>
                      </a:r>
                      <a:r>
                        <a:rPr sz="1200" spc="15" dirty="0">
                          <a:latin typeface="Tahoma"/>
                          <a:cs typeface="Tahoma"/>
                        </a:rPr>
                        <a:t>iz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2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200" spc="3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: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4268">
                <a:tc>
                  <a:txBody>
                    <a:bodyPr/>
                    <a:lstStyle/>
                    <a:p>
                      <a:pPr marL="1115060">
                        <a:lnSpc>
                          <a:spcPct val="100000"/>
                        </a:lnSpc>
                        <a:spcBef>
                          <a:spcPts val="595"/>
                        </a:spcBef>
                        <a:tabLst>
                          <a:tab pos="4105910" algn="l"/>
                        </a:tabLst>
                      </a:pPr>
                      <a:r>
                        <a:rPr sz="900" b="1" spc="-75" dirty="0">
                          <a:latin typeface="Tahoma"/>
                          <a:cs typeface="Tahoma"/>
                        </a:rPr>
                        <a:t>Folder</a:t>
                      </a:r>
                      <a:r>
                        <a:rPr sz="900" b="1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-85" dirty="0">
                          <a:latin typeface="Tahoma"/>
                          <a:cs typeface="Tahoma"/>
                        </a:rPr>
                        <a:t>Hierarchy	</a:t>
                      </a:r>
                      <a:r>
                        <a:rPr sz="900" b="1" spc="-70" dirty="0">
                          <a:latin typeface="Tahoma"/>
                          <a:cs typeface="Tahoma"/>
                        </a:rPr>
                        <a:t>Collections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755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4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405"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430"/>
                        </a:spcBef>
                        <a:tabLst>
                          <a:tab pos="3015615" algn="l"/>
                          <a:tab pos="4544695" algn="l"/>
                        </a:tabLst>
                      </a:pP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525" spc="-44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525" spc="-30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e. </a:t>
                      </a:r>
                      <a:r>
                        <a:rPr sz="525" spc="-82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All</a:t>
                      </a:r>
                      <a:r>
                        <a:rPr sz="525" spc="-52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igh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ts</a:t>
                      </a:r>
                      <a:r>
                        <a:rPr sz="525" spc="-30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ved	</a:t>
                      </a:r>
                      <a:r>
                        <a:rPr sz="600" spc="-7" baseline="694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</a:t>
                      </a:r>
                      <a:r>
                        <a:rPr sz="600" baseline="694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9	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6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OBE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DI</a:t>
                      </a:r>
                      <a:r>
                        <a:rPr sz="6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ARNING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</a:t>
                      </a:r>
                      <a:r>
                        <a:rPr sz="6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IC</a:t>
                      </a:r>
                      <a:r>
                        <a:rPr sz="6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46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5" name="object 5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838200" y="2020061"/>
            <a:ext cx="6094730" cy="2144395"/>
            <a:chOff x="838200" y="2020061"/>
            <a:chExt cx="6094730" cy="2144395"/>
          </a:xfrm>
        </p:grpSpPr>
        <p:sp>
          <p:nvSpPr>
            <p:cNvPr id="8" name="object 8"/>
            <p:cNvSpPr/>
            <p:nvPr/>
          </p:nvSpPr>
          <p:spPr>
            <a:xfrm>
              <a:off x="838200" y="2020061"/>
              <a:ext cx="6094730" cy="2144395"/>
            </a:xfrm>
            <a:custGeom>
              <a:avLst/>
              <a:gdLst/>
              <a:ahLst/>
              <a:cxnLst/>
              <a:rect l="l" t="t" r="r" b="b"/>
              <a:pathLst>
                <a:path w="6094730" h="2144395">
                  <a:moveTo>
                    <a:pt x="6094476" y="0"/>
                  </a:moveTo>
                  <a:lnTo>
                    <a:pt x="0" y="0"/>
                  </a:lnTo>
                  <a:lnTo>
                    <a:pt x="0" y="2144268"/>
                  </a:lnTo>
                  <a:lnTo>
                    <a:pt x="6094476" y="2144268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DADD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322" y="2291333"/>
              <a:ext cx="2787395" cy="1791461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31920" y="2291333"/>
            <a:ext cx="2808731" cy="116738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2" name="object 12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0772" y="5691632"/>
            <a:ext cx="6068695" cy="1289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lde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65" dirty="0">
                <a:latin typeface="Tahoma"/>
                <a:cs typeface="Tahoma"/>
              </a:rPr>
              <a:t>F</a:t>
            </a:r>
            <a:r>
              <a:rPr sz="1200" spc="-40" dirty="0">
                <a:latin typeface="Tahoma"/>
                <a:cs typeface="Tahoma"/>
              </a:rPr>
              <a:t>old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hel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organ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z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f</a:t>
            </a:r>
            <a:r>
              <a:rPr sz="1200" spc="-80" dirty="0">
                <a:latin typeface="Tahoma"/>
                <a:cs typeface="Tahoma"/>
              </a:rPr>
              <a:t>o</a:t>
            </a:r>
            <a:r>
              <a:rPr sz="1200" spc="-5" dirty="0">
                <a:latin typeface="Tahoma"/>
                <a:cs typeface="Tahoma"/>
              </a:rPr>
              <a:t>l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50" dirty="0">
                <a:latin typeface="Tahoma"/>
                <a:cs typeface="Tahoma"/>
              </a:rPr>
              <a:t>c</a:t>
            </a:r>
            <a:r>
              <a:rPr sz="1200" spc="-70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b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70" dirty="0">
                <a:latin typeface="Tahoma"/>
                <a:cs typeface="Tahoma"/>
              </a:rPr>
              <a:t>Private: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Accessible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only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folder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owner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anyone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shared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with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45" dirty="0">
                <a:latin typeface="Tahoma"/>
                <a:cs typeface="Tahoma"/>
              </a:rPr>
              <a:t>Public: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Accessible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users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organization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who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perform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common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tasks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assets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844796" y="7072883"/>
            <a:ext cx="1927860" cy="1614805"/>
            <a:chOff x="4844796" y="7072883"/>
            <a:chExt cx="1927860" cy="161480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5286" y="7312151"/>
              <a:ext cx="1817369" cy="137541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44796" y="7072883"/>
              <a:ext cx="723900" cy="66217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859529" y="8783066"/>
            <a:ext cx="6604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40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39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20</a:t>
            </a:fld>
            <a:endParaRPr spc="5" dirty="0"/>
          </a:p>
        </p:txBody>
      </p:sp>
      <p:sp>
        <p:nvSpPr>
          <p:cNvPr id="23" name="object 23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40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4864" y="4407661"/>
            <a:ext cx="55244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41</a:t>
            </a:r>
            <a:endParaRPr sz="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4663" y="1321561"/>
            <a:ext cx="16732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ea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lde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33778" y="1881251"/>
            <a:ext cx="3918585" cy="1921510"/>
            <a:chOff x="1533778" y="1881251"/>
            <a:chExt cx="3918585" cy="192151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0763" y="1887474"/>
              <a:ext cx="3904488" cy="190881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36953" y="1884426"/>
              <a:ext cx="3912235" cy="1915160"/>
            </a:xfrm>
            <a:custGeom>
              <a:avLst/>
              <a:gdLst/>
              <a:ahLst/>
              <a:cxnLst/>
              <a:rect l="l" t="t" r="r" b="b"/>
              <a:pathLst>
                <a:path w="3912235" h="1915160">
                  <a:moveTo>
                    <a:pt x="0" y="0"/>
                  </a:moveTo>
                  <a:lnTo>
                    <a:pt x="3912108" y="0"/>
                  </a:lnTo>
                  <a:lnTo>
                    <a:pt x="3912108" y="1914905"/>
                  </a:lnTo>
                  <a:lnTo>
                    <a:pt x="0" y="191490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68189" y="2195322"/>
              <a:ext cx="463550" cy="185420"/>
            </a:xfrm>
            <a:custGeom>
              <a:avLst/>
              <a:gdLst/>
              <a:ahLst/>
              <a:cxnLst/>
              <a:rect l="l" t="t" r="r" b="b"/>
              <a:pathLst>
                <a:path w="463550" h="185419">
                  <a:moveTo>
                    <a:pt x="0" y="0"/>
                  </a:moveTo>
                  <a:lnTo>
                    <a:pt x="463296" y="0"/>
                  </a:lnTo>
                  <a:lnTo>
                    <a:pt x="463296" y="185166"/>
                  </a:lnTo>
                  <a:lnTo>
                    <a:pt x="0" y="185166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04053" y="2426970"/>
              <a:ext cx="182245" cy="182245"/>
            </a:xfrm>
            <a:custGeom>
              <a:avLst/>
              <a:gdLst/>
              <a:ahLst/>
              <a:cxnLst/>
              <a:rect l="l" t="t" r="r" b="b"/>
              <a:pathLst>
                <a:path w="182245" h="182244">
                  <a:moveTo>
                    <a:pt x="94487" y="0"/>
                  </a:moveTo>
                  <a:lnTo>
                    <a:pt x="58828" y="5643"/>
                  </a:lnTo>
                  <a:lnTo>
                    <a:pt x="29241" y="24003"/>
                  </a:lnTo>
                  <a:lnTo>
                    <a:pt x="8655" y="52077"/>
                  </a:lnTo>
                  <a:lnTo>
                    <a:pt x="0" y="86868"/>
                  </a:lnTo>
                  <a:lnTo>
                    <a:pt x="5548" y="122646"/>
                  </a:lnTo>
                  <a:lnTo>
                    <a:pt x="23812" y="152495"/>
                  </a:lnTo>
                  <a:lnTo>
                    <a:pt x="52077" y="173343"/>
                  </a:lnTo>
                  <a:lnTo>
                    <a:pt x="87629" y="182118"/>
                  </a:lnTo>
                  <a:lnTo>
                    <a:pt x="123289" y="176569"/>
                  </a:lnTo>
                  <a:lnTo>
                    <a:pt x="152876" y="158305"/>
                  </a:lnTo>
                  <a:lnTo>
                    <a:pt x="173462" y="130040"/>
                  </a:lnTo>
                  <a:lnTo>
                    <a:pt x="182117" y="94488"/>
                  </a:lnTo>
                  <a:lnTo>
                    <a:pt x="157733" y="93726"/>
                  </a:lnTo>
                  <a:lnTo>
                    <a:pt x="151518" y="119372"/>
                  </a:lnTo>
                  <a:lnTo>
                    <a:pt x="136588" y="140017"/>
                  </a:lnTo>
                  <a:lnTo>
                    <a:pt x="115085" y="153519"/>
                  </a:lnTo>
                  <a:lnTo>
                    <a:pt x="89153" y="157734"/>
                  </a:lnTo>
                  <a:lnTo>
                    <a:pt x="63067" y="151507"/>
                  </a:lnTo>
                  <a:lnTo>
                    <a:pt x="42195" y="136493"/>
                  </a:lnTo>
                  <a:lnTo>
                    <a:pt x="28610" y="114764"/>
                  </a:lnTo>
                  <a:lnTo>
                    <a:pt x="24383" y="88392"/>
                  </a:lnTo>
                  <a:lnTo>
                    <a:pt x="30610" y="62745"/>
                  </a:lnTo>
                  <a:lnTo>
                    <a:pt x="45624" y="42100"/>
                  </a:lnTo>
                  <a:lnTo>
                    <a:pt x="67353" y="28598"/>
                  </a:lnTo>
                  <a:lnTo>
                    <a:pt x="93725" y="24384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0545" y="2479548"/>
              <a:ext cx="28955" cy="9372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031314" y="2449830"/>
              <a:ext cx="129539" cy="134620"/>
            </a:xfrm>
            <a:custGeom>
              <a:avLst/>
              <a:gdLst/>
              <a:ahLst/>
              <a:cxnLst/>
              <a:rect l="l" t="t" r="r" b="b"/>
              <a:pathLst>
                <a:path w="129539" h="134619">
                  <a:moveTo>
                    <a:pt x="35269" y="5602"/>
                  </a:moveTo>
                  <a:lnTo>
                    <a:pt x="35663" y="5333"/>
                  </a:lnTo>
                  <a:lnTo>
                    <a:pt x="36047" y="5255"/>
                  </a:lnTo>
                </a:path>
                <a:path w="129539" h="134619">
                  <a:moveTo>
                    <a:pt x="61892" y="0"/>
                  </a:moveTo>
                  <a:lnTo>
                    <a:pt x="61893" y="0"/>
                  </a:lnTo>
                  <a:lnTo>
                    <a:pt x="61893" y="0"/>
                  </a:lnTo>
                </a:path>
                <a:path w="129539" h="134619">
                  <a:moveTo>
                    <a:pt x="63548" y="133782"/>
                  </a:moveTo>
                  <a:lnTo>
                    <a:pt x="61893" y="134111"/>
                  </a:lnTo>
                  <a:lnTo>
                    <a:pt x="59406" y="133616"/>
                  </a:lnTo>
                </a:path>
                <a:path w="129539" h="134619">
                  <a:moveTo>
                    <a:pt x="37731" y="129297"/>
                  </a:moveTo>
                  <a:lnTo>
                    <a:pt x="35663" y="128885"/>
                  </a:lnTo>
                  <a:lnTo>
                    <a:pt x="33375" y="127348"/>
                  </a:lnTo>
                </a:path>
                <a:path w="129539" h="134619">
                  <a:moveTo>
                    <a:pt x="16516" y="116031"/>
                  </a:moveTo>
                  <a:lnTo>
                    <a:pt x="14363" y="114585"/>
                  </a:lnTo>
                  <a:lnTo>
                    <a:pt x="13067" y="112654"/>
                  </a:lnTo>
                </a:path>
                <a:path w="129539" h="134619">
                  <a:moveTo>
                    <a:pt x="933" y="94579"/>
                  </a:moveTo>
                  <a:lnTo>
                    <a:pt x="871" y="94488"/>
                  </a:lnTo>
                </a:path>
                <a:path w="129539" h="134619">
                  <a:moveTo>
                    <a:pt x="171" y="93444"/>
                  </a:moveTo>
                  <a:lnTo>
                    <a:pt x="64" y="93285"/>
                  </a:lnTo>
                  <a:lnTo>
                    <a:pt x="0" y="92964"/>
                  </a:lnTo>
                </a:path>
                <a:path w="129539" h="134619">
                  <a:moveTo>
                    <a:pt x="87736" y="5255"/>
                  </a:moveTo>
                  <a:lnTo>
                    <a:pt x="88122" y="5333"/>
                  </a:lnTo>
                  <a:lnTo>
                    <a:pt x="88510" y="5597"/>
                  </a:lnTo>
                </a:path>
                <a:path w="129539" h="134619">
                  <a:moveTo>
                    <a:pt x="123615" y="40987"/>
                  </a:moveTo>
                  <a:lnTo>
                    <a:pt x="123722" y="41147"/>
                  </a:lnTo>
                  <a:lnTo>
                    <a:pt x="123876" y="41910"/>
                  </a:lnTo>
                </a:path>
                <a:path w="129539" h="134619">
                  <a:moveTo>
                    <a:pt x="128638" y="65514"/>
                  </a:moveTo>
                  <a:lnTo>
                    <a:pt x="128949" y="67055"/>
                  </a:lnTo>
                  <a:lnTo>
                    <a:pt x="128455" y="69533"/>
                  </a:lnTo>
                </a:path>
                <a:path w="129539" h="134619">
                  <a:moveTo>
                    <a:pt x="124062" y="91578"/>
                  </a:moveTo>
                  <a:lnTo>
                    <a:pt x="123722" y="93285"/>
                  </a:lnTo>
                  <a:lnTo>
                    <a:pt x="122977" y="94395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6151" y="2450592"/>
              <a:ext cx="134112" cy="13335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026151" y="2449830"/>
              <a:ext cx="134620" cy="134620"/>
            </a:xfrm>
            <a:custGeom>
              <a:avLst/>
              <a:gdLst/>
              <a:ahLst/>
              <a:cxnLst/>
              <a:rect l="l" t="t" r="r" b="b"/>
              <a:pathLst>
                <a:path w="134620" h="134619">
                  <a:moveTo>
                    <a:pt x="0" y="67055"/>
                  </a:moveTo>
                  <a:lnTo>
                    <a:pt x="5226" y="41147"/>
                  </a:lnTo>
                  <a:lnTo>
                    <a:pt x="19526" y="19811"/>
                  </a:lnTo>
                  <a:lnTo>
                    <a:pt x="40826" y="5333"/>
                  </a:lnTo>
                  <a:lnTo>
                    <a:pt x="67056" y="0"/>
                  </a:lnTo>
                  <a:lnTo>
                    <a:pt x="93285" y="5333"/>
                  </a:lnTo>
                  <a:lnTo>
                    <a:pt x="114585" y="19811"/>
                  </a:lnTo>
                  <a:lnTo>
                    <a:pt x="128885" y="41147"/>
                  </a:lnTo>
                  <a:lnTo>
                    <a:pt x="134112" y="67055"/>
                  </a:lnTo>
                  <a:lnTo>
                    <a:pt x="128885" y="93285"/>
                  </a:lnTo>
                  <a:lnTo>
                    <a:pt x="114585" y="114585"/>
                  </a:lnTo>
                  <a:lnTo>
                    <a:pt x="93285" y="128885"/>
                  </a:lnTo>
                  <a:lnTo>
                    <a:pt x="67056" y="134111"/>
                  </a:lnTo>
                  <a:lnTo>
                    <a:pt x="40826" y="128885"/>
                  </a:lnTo>
                  <a:lnTo>
                    <a:pt x="19526" y="114585"/>
                  </a:lnTo>
                  <a:lnTo>
                    <a:pt x="5226" y="93285"/>
                  </a:lnTo>
                  <a:lnTo>
                    <a:pt x="0" y="6705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059934" y="2447798"/>
            <a:ext cx="6794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5" dirty="0">
                <a:latin typeface="Tahoma"/>
                <a:cs typeface="Tahoma"/>
              </a:rPr>
              <a:t>2</a:t>
            </a:r>
            <a:endParaRPr sz="7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26152" y="2173985"/>
            <a:ext cx="182245" cy="182245"/>
            <a:chOff x="5026152" y="2173985"/>
            <a:chExt cx="182245" cy="182245"/>
          </a:xfrm>
        </p:grpSpPr>
        <p:sp>
          <p:nvSpPr>
            <p:cNvPr id="21" name="object 21"/>
            <p:cNvSpPr/>
            <p:nvPr/>
          </p:nvSpPr>
          <p:spPr>
            <a:xfrm>
              <a:off x="5026152" y="2173985"/>
              <a:ext cx="182245" cy="182245"/>
            </a:xfrm>
            <a:custGeom>
              <a:avLst/>
              <a:gdLst/>
              <a:ahLst/>
              <a:cxnLst/>
              <a:rect l="l" t="t" r="r" b="b"/>
              <a:pathLst>
                <a:path w="182245" h="182244">
                  <a:moveTo>
                    <a:pt x="94487" y="0"/>
                  </a:moveTo>
                  <a:lnTo>
                    <a:pt x="58828" y="5643"/>
                  </a:lnTo>
                  <a:lnTo>
                    <a:pt x="29241" y="24003"/>
                  </a:lnTo>
                  <a:lnTo>
                    <a:pt x="8655" y="52077"/>
                  </a:lnTo>
                  <a:lnTo>
                    <a:pt x="0" y="86868"/>
                  </a:lnTo>
                  <a:lnTo>
                    <a:pt x="5655" y="122646"/>
                  </a:lnTo>
                  <a:lnTo>
                    <a:pt x="24098" y="152495"/>
                  </a:lnTo>
                  <a:lnTo>
                    <a:pt x="52399" y="173343"/>
                  </a:lnTo>
                  <a:lnTo>
                    <a:pt x="87629" y="182118"/>
                  </a:lnTo>
                  <a:lnTo>
                    <a:pt x="123396" y="176569"/>
                  </a:lnTo>
                  <a:lnTo>
                    <a:pt x="153161" y="158305"/>
                  </a:lnTo>
                  <a:lnTo>
                    <a:pt x="173783" y="130040"/>
                  </a:lnTo>
                  <a:lnTo>
                    <a:pt x="182117" y="94488"/>
                  </a:lnTo>
                  <a:lnTo>
                    <a:pt x="157733" y="93726"/>
                  </a:lnTo>
                  <a:lnTo>
                    <a:pt x="151518" y="119372"/>
                  </a:lnTo>
                  <a:lnTo>
                    <a:pt x="136588" y="140017"/>
                  </a:lnTo>
                  <a:lnTo>
                    <a:pt x="115085" y="153519"/>
                  </a:lnTo>
                  <a:lnTo>
                    <a:pt x="89153" y="157734"/>
                  </a:lnTo>
                  <a:lnTo>
                    <a:pt x="63174" y="151507"/>
                  </a:lnTo>
                  <a:lnTo>
                    <a:pt x="42481" y="136493"/>
                  </a:lnTo>
                  <a:lnTo>
                    <a:pt x="28932" y="114764"/>
                  </a:lnTo>
                  <a:lnTo>
                    <a:pt x="24383" y="88392"/>
                  </a:lnTo>
                  <a:lnTo>
                    <a:pt x="30610" y="62745"/>
                  </a:lnTo>
                  <a:lnTo>
                    <a:pt x="45624" y="42100"/>
                  </a:lnTo>
                  <a:lnTo>
                    <a:pt x="67353" y="28598"/>
                  </a:lnTo>
                  <a:lnTo>
                    <a:pt x="93725" y="24384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8646" y="2277617"/>
              <a:ext cx="12953" cy="2743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053363" y="2201067"/>
              <a:ext cx="129539" cy="126364"/>
            </a:xfrm>
            <a:custGeom>
              <a:avLst/>
              <a:gdLst/>
              <a:ahLst/>
              <a:cxnLst/>
              <a:rect l="l" t="t" r="r" b="b"/>
              <a:pathLst>
                <a:path w="129539" h="126364">
                  <a:moveTo>
                    <a:pt x="14303" y="16172"/>
                  </a:moveTo>
                  <a:lnTo>
                    <a:pt x="14698" y="15590"/>
                  </a:lnTo>
                  <a:lnTo>
                    <a:pt x="17465" y="13712"/>
                  </a:lnTo>
                </a:path>
                <a:path w="129539" h="126364">
                  <a:moveTo>
                    <a:pt x="34184" y="2367"/>
                  </a:moveTo>
                  <a:lnTo>
                    <a:pt x="36034" y="1112"/>
                  </a:lnTo>
                  <a:lnTo>
                    <a:pt x="41437" y="0"/>
                  </a:lnTo>
                </a:path>
                <a:path w="129539" h="126364">
                  <a:moveTo>
                    <a:pt x="38297" y="125120"/>
                  </a:moveTo>
                  <a:lnTo>
                    <a:pt x="36034" y="124663"/>
                  </a:lnTo>
                  <a:lnTo>
                    <a:pt x="34983" y="123959"/>
                  </a:lnTo>
                </a:path>
                <a:path w="129539" h="126364">
                  <a:moveTo>
                    <a:pt x="16666" y="111682"/>
                  </a:moveTo>
                  <a:lnTo>
                    <a:pt x="14698" y="110364"/>
                  </a:lnTo>
                  <a:lnTo>
                    <a:pt x="13714" y="108916"/>
                  </a:lnTo>
                </a:path>
                <a:path w="129539" h="126364">
                  <a:moveTo>
                    <a:pt x="220" y="89063"/>
                  </a:moveTo>
                  <a:lnTo>
                    <a:pt x="0" y="87980"/>
                  </a:lnTo>
                </a:path>
                <a:path w="129539" h="126364">
                  <a:moveTo>
                    <a:pt x="123664" y="36766"/>
                  </a:moveTo>
                  <a:lnTo>
                    <a:pt x="123771" y="36926"/>
                  </a:lnTo>
                </a:path>
                <a:path w="129539" h="126364">
                  <a:moveTo>
                    <a:pt x="128698" y="61348"/>
                  </a:moveTo>
                  <a:lnTo>
                    <a:pt x="128998" y="62834"/>
                  </a:lnTo>
                  <a:lnTo>
                    <a:pt x="128532" y="65173"/>
                  </a:lnTo>
                </a:path>
                <a:path w="129539" h="126364">
                  <a:moveTo>
                    <a:pt x="125078" y="82504"/>
                  </a:moveTo>
                  <a:lnTo>
                    <a:pt x="123771" y="89063"/>
                  </a:lnTo>
                  <a:lnTo>
                    <a:pt x="122577" y="90842"/>
                  </a:lnTo>
                </a:path>
                <a:path w="129539" h="126364">
                  <a:moveTo>
                    <a:pt x="109627" y="110132"/>
                  </a:moveTo>
                  <a:lnTo>
                    <a:pt x="109472" y="110364"/>
                  </a:lnTo>
                  <a:lnTo>
                    <a:pt x="107641" y="111592"/>
                  </a:lnTo>
                </a:path>
                <a:path w="129539" h="126364">
                  <a:moveTo>
                    <a:pt x="89837" y="123545"/>
                  </a:moveTo>
                  <a:lnTo>
                    <a:pt x="88171" y="124663"/>
                  </a:lnTo>
                  <a:lnTo>
                    <a:pt x="82758" y="125742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8250" y="2197607"/>
              <a:ext cx="134112" cy="13335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048250" y="2196845"/>
              <a:ext cx="134620" cy="134620"/>
            </a:xfrm>
            <a:custGeom>
              <a:avLst/>
              <a:gdLst/>
              <a:ahLst/>
              <a:cxnLst/>
              <a:rect l="l" t="t" r="r" b="b"/>
              <a:pathLst>
                <a:path w="134620" h="134619">
                  <a:moveTo>
                    <a:pt x="0" y="67055"/>
                  </a:moveTo>
                  <a:lnTo>
                    <a:pt x="5334" y="41147"/>
                  </a:lnTo>
                  <a:lnTo>
                    <a:pt x="19811" y="19811"/>
                  </a:lnTo>
                  <a:lnTo>
                    <a:pt x="41148" y="5333"/>
                  </a:lnTo>
                  <a:lnTo>
                    <a:pt x="67056" y="0"/>
                  </a:lnTo>
                  <a:lnTo>
                    <a:pt x="93285" y="5333"/>
                  </a:lnTo>
                  <a:lnTo>
                    <a:pt x="114585" y="19811"/>
                  </a:lnTo>
                  <a:lnTo>
                    <a:pt x="128885" y="41147"/>
                  </a:lnTo>
                  <a:lnTo>
                    <a:pt x="134112" y="67055"/>
                  </a:lnTo>
                  <a:lnTo>
                    <a:pt x="128885" y="93285"/>
                  </a:lnTo>
                  <a:lnTo>
                    <a:pt x="114585" y="114585"/>
                  </a:lnTo>
                  <a:lnTo>
                    <a:pt x="93285" y="128885"/>
                  </a:lnTo>
                  <a:lnTo>
                    <a:pt x="67056" y="134111"/>
                  </a:lnTo>
                  <a:lnTo>
                    <a:pt x="41148" y="128885"/>
                  </a:lnTo>
                  <a:lnTo>
                    <a:pt x="19811" y="114585"/>
                  </a:lnTo>
                  <a:lnTo>
                    <a:pt x="5333" y="93285"/>
                  </a:lnTo>
                  <a:lnTo>
                    <a:pt x="0" y="6705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088890" y="2194814"/>
            <a:ext cx="5397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60" dirty="0">
                <a:latin typeface="Tahoma"/>
                <a:cs typeface="Tahoma"/>
              </a:rPr>
              <a:t>1</a:t>
            </a:r>
            <a:endParaRPr sz="7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135120" y="2092451"/>
            <a:ext cx="2602865" cy="535305"/>
            <a:chOff x="4135120" y="2092451"/>
            <a:chExt cx="2602865" cy="535305"/>
          </a:xfrm>
        </p:grpSpPr>
        <p:sp>
          <p:nvSpPr>
            <p:cNvPr id="28" name="object 28"/>
            <p:cNvSpPr/>
            <p:nvPr/>
          </p:nvSpPr>
          <p:spPr>
            <a:xfrm>
              <a:off x="4141470" y="2436113"/>
              <a:ext cx="853440" cy="185420"/>
            </a:xfrm>
            <a:custGeom>
              <a:avLst/>
              <a:gdLst/>
              <a:ahLst/>
              <a:cxnLst/>
              <a:rect l="l" t="t" r="r" b="b"/>
              <a:pathLst>
                <a:path w="853439" h="185419">
                  <a:moveTo>
                    <a:pt x="0" y="0"/>
                  </a:moveTo>
                  <a:lnTo>
                    <a:pt x="853439" y="0"/>
                  </a:lnTo>
                  <a:lnTo>
                    <a:pt x="853439" y="185166"/>
                  </a:lnTo>
                  <a:lnTo>
                    <a:pt x="0" y="18516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73852" y="2092451"/>
              <a:ext cx="1064260" cy="391160"/>
            </a:xfrm>
            <a:custGeom>
              <a:avLst/>
              <a:gdLst/>
              <a:ahLst/>
              <a:cxnLst/>
              <a:rect l="l" t="t" r="r" b="b"/>
              <a:pathLst>
                <a:path w="1064259" h="391160">
                  <a:moveTo>
                    <a:pt x="1063752" y="325120"/>
                  </a:moveTo>
                  <a:lnTo>
                    <a:pt x="0" y="325120"/>
                  </a:lnTo>
                  <a:lnTo>
                    <a:pt x="0" y="391160"/>
                  </a:lnTo>
                  <a:lnTo>
                    <a:pt x="1063752" y="391160"/>
                  </a:lnTo>
                  <a:lnTo>
                    <a:pt x="1063752" y="325120"/>
                  </a:lnTo>
                  <a:close/>
                </a:path>
                <a:path w="1064259" h="391160">
                  <a:moveTo>
                    <a:pt x="1063752" y="0"/>
                  </a:moveTo>
                  <a:lnTo>
                    <a:pt x="0" y="0"/>
                  </a:lnTo>
                  <a:lnTo>
                    <a:pt x="0" y="227330"/>
                  </a:lnTo>
                  <a:lnTo>
                    <a:pt x="1063752" y="227330"/>
                  </a:lnTo>
                  <a:lnTo>
                    <a:pt x="1063752" y="0"/>
                  </a:lnTo>
                  <a:close/>
                </a:path>
              </a:pathLst>
            </a:custGeom>
            <a:solidFill>
              <a:srgbClr val="FF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845555" y="2134616"/>
            <a:ext cx="748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ck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52236" y="2319782"/>
            <a:ext cx="1285875" cy="97790"/>
          </a:xfrm>
          <a:prstGeom prst="rect">
            <a:avLst/>
          </a:prstGeom>
          <a:solidFill>
            <a:srgbClr val="FF2B2B"/>
          </a:solidFill>
        </p:spPr>
        <p:txBody>
          <a:bodyPr vert="horz" wrap="square" lIns="0" tIns="0" rIns="0" bIns="0" rtlCol="0">
            <a:spAutoFit/>
          </a:bodyPr>
          <a:lstStyle/>
          <a:p>
            <a:pPr marL="405765">
              <a:lnSpc>
                <a:spcPts val="770"/>
              </a:lnSpc>
            </a:pP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button.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141976" y="2548889"/>
            <a:ext cx="1595755" cy="749935"/>
          </a:xfrm>
          <a:custGeom>
            <a:avLst/>
            <a:gdLst/>
            <a:ahLst/>
            <a:cxnLst/>
            <a:rect l="l" t="t" r="r" b="b"/>
            <a:pathLst>
              <a:path w="1595754" h="749935">
                <a:moveTo>
                  <a:pt x="0" y="0"/>
                </a:moveTo>
                <a:lnTo>
                  <a:pt x="703326" y="292607"/>
                </a:lnTo>
                <a:lnTo>
                  <a:pt x="525018" y="292607"/>
                </a:lnTo>
                <a:lnTo>
                  <a:pt x="525018" y="749807"/>
                </a:lnTo>
                <a:lnTo>
                  <a:pt x="1595628" y="749807"/>
                </a:lnTo>
                <a:lnTo>
                  <a:pt x="1595628" y="292607"/>
                </a:lnTo>
                <a:lnTo>
                  <a:pt x="970788" y="292607"/>
                </a:lnTo>
                <a:lnTo>
                  <a:pt x="0" y="0"/>
                </a:lnTo>
                <a:close/>
              </a:path>
            </a:pathLst>
          </a:custGeom>
          <a:solidFill>
            <a:srgbClr val="FF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837935" y="2849371"/>
            <a:ext cx="6927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Sele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2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- 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wn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3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36" name="object 3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60291" y="8783066"/>
            <a:ext cx="6350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42</a:t>
            </a:r>
            <a:endParaRPr sz="4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93647" y="5696965"/>
            <a:ext cx="3569335" cy="1421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ea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lde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Ke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el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spc="-65" dirty="0">
                <a:latin typeface="Tahoma"/>
                <a:cs typeface="Tahoma"/>
              </a:rPr>
              <a:t>K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f</a:t>
            </a:r>
            <a:r>
              <a:rPr sz="1200" spc="-35" dirty="0">
                <a:latin typeface="Tahoma"/>
                <a:cs typeface="Tahoma"/>
              </a:rPr>
              <a:t>ield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309245" indent="-17208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09880" algn="l"/>
              </a:tabLst>
            </a:pPr>
            <a:r>
              <a:rPr sz="1100" spc="-55" dirty="0">
                <a:latin typeface="Tahoma"/>
                <a:cs typeface="Tahoma"/>
              </a:rPr>
              <a:t>T</a:t>
            </a:r>
            <a:r>
              <a:rPr sz="1100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t</a:t>
            </a:r>
            <a:r>
              <a:rPr sz="1100" spc="25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mand</a:t>
            </a:r>
            <a:r>
              <a:rPr sz="1100" spc="-60" dirty="0">
                <a:latin typeface="Tahoma"/>
                <a:cs typeface="Tahoma"/>
              </a:rPr>
              <a:t>ato</a:t>
            </a:r>
            <a:r>
              <a:rPr sz="1100" spc="1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eld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ye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endParaRPr sz="1100">
              <a:latin typeface="Tahoma"/>
              <a:cs typeface="Tahoma"/>
            </a:endParaRPr>
          </a:p>
          <a:p>
            <a:pPr marL="308610" marR="5080" indent="-17145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09245" algn="l"/>
              </a:tabLst>
            </a:pPr>
            <a:r>
              <a:rPr sz="1100" spc="-15" dirty="0">
                <a:latin typeface="Tahoma"/>
                <a:cs typeface="Tahoma"/>
              </a:rPr>
              <a:t>N</a:t>
            </a:r>
            <a:r>
              <a:rPr sz="1100" spc="-5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: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op</a:t>
            </a:r>
            <a:r>
              <a:rPr sz="1100" spc="-25" dirty="0">
                <a:latin typeface="Tahoma"/>
                <a:cs typeface="Tahoma"/>
              </a:rPr>
              <a:t>ti</a:t>
            </a:r>
            <a:r>
              <a:rPr sz="1100" spc="-35" dirty="0">
                <a:latin typeface="Tahoma"/>
                <a:cs typeface="Tahoma"/>
              </a:rPr>
              <a:t>onal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eld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11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Un</a:t>
            </a:r>
            <a:r>
              <a:rPr sz="1100" spc="-45" dirty="0">
                <a:latin typeface="Tahoma"/>
                <a:cs typeface="Tahoma"/>
              </a:rPr>
              <a:t>if</a:t>
            </a:r>
            <a:r>
              <a:rPr sz="1100" spc="-55" dirty="0">
                <a:latin typeface="Tahoma"/>
                <a:cs typeface="Tahoma"/>
              </a:rPr>
              <a:t>o</a:t>
            </a:r>
            <a:r>
              <a:rPr sz="1100" spc="-30" dirty="0">
                <a:latin typeface="Tahoma"/>
                <a:cs typeface="Tahoma"/>
              </a:rPr>
              <a:t>r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u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ce  </a:t>
            </a:r>
            <a:r>
              <a:rPr sz="1100" spc="-170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nti</a:t>
            </a:r>
            <a:r>
              <a:rPr sz="1100" spc="-40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75" dirty="0">
                <a:latin typeface="Tahoma"/>
                <a:cs typeface="Tahoma"/>
              </a:rPr>
              <a:t> (</a:t>
            </a:r>
            <a:r>
              <a:rPr sz="1100" spc="-20" dirty="0">
                <a:latin typeface="Tahoma"/>
                <a:cs typeface="Tahoma"/>
              </a:rPr>
              <a:t>U</a:t>
            </a:r>
            <a:r>
              <a:rPr sz="1100" spc="-80" dirty="0">
                <a:latin typeface="Tahoma"/>
                <a:cs typeface="Tahoma"/>
              </a:rPr>
              <a:t>R</a:t>
            </a:r>
            <a:r>
              <a:rPr sz="1100" spc="-160" dirty="0">
                <a:latin typeface="Tahoma"/>
                <a:cs typeface="Tahoma"/>
              </a:rPr>
              <a:t>I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275590">
              <a:lnSpc>
                <a:spcPct val="100000"/>
              </a:lnSpc>
              <a:spcBef>
                <a:spcPts val="350"/>
              </a:spcBef>
            </a:pPr>
            <a:r>
              <a:rPr sz="1000" dirty="0">
                <a:latin typeface="Courier New"/>
                <a:cs typeface="Courier New"/>
              </a:rPr>
              <a:t>o</a:t>
            </a:r>
            <a:r>
              <a:rPr sz="1000" spc="145" dirty="0">
                <a:latin typeface="Courier New"/>
                <a:cs typeface="Courier New"/>
              </a:rPr>
              <a:t> </a:t>
            </a:r>
            <a:r>
              <a:rPr sz="1000" spc="-35" dirty="0">
                <a:latin typeface="Tahoma"/>
                <a:cs typeface="Tahoma"/>
              </a:rPr>
              <a:t>Name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is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derived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from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title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if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not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specified.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2" name="object 4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1980" y="7975493"/>
            <a:ext cx="432776" cy="428615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1789938" y="7943342"/>
            <a:ext cx="2138045" cy="4597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r>
              <a:rPr sz="900" b="1" spc="-100" dirty="0">
                <a:latin typeface="Tahoma"/>
                <a:cs typeface="Tahoma"/>
              </a:rPr>
              <a:t>B</a:t>
            </a:r>
            <a:r>
              <a:rPr sz="900" b="1" spc="-75" dirty="0">
                <a:latin typeface="Tahoma"/>
                <a:cs typeface="Tahoma"/>
              </a:rPr>
              <a:t>e</a:t>
            </a:r>
            <a:r>
              <a:rPr sz="900" b="1" spc="-100" dirty="0">
                <a:latin typeface="Tahoma"/>
                <a:cs typeface="Tahoma"/>
              </a:rPr>
              <a:t>s</a:t>
            </a:r>
            <a:r>
              <a:rPr sz="900" b="1" spc="-95" dirty="0">
                <a:latin typeface="Tahoma"/>
                <a:cs typeface="Tahoma"/>
              </a:rPr>
              <a:t>t</a:t>
            </a:r>
            <a:r>
              <a:rPr sz="900" b="1" spc="-50" dirty="0">
                <a:latin typeface="Tahoma"/>
                <a:cs typeface="Tahoma"/>
              </a:rPr>
              <a:t> </a:t>
            </a:r>
            <a:r>
              <a:rPr sz="900" b="1" spc="-85" dirty="0">
                <a:latin typeface="Tahoma"/>
                <a:cs typeface="Tahoma"/>
              </a:rPr>
              <a:t>pr</a:t>
            </a:r>
            <a:r>
              <a:rPr sz="900" b="1" spc="-100" dirty="0">
                <a:latin typeface="Tahoma"/>
                <a:cs typeface="Tahoma"/>
              </a:rPr>
              <a:t>a</a:t>
            </a:r>
            <a:r>
              <a:rPr sz="900" b="1" spc="-65" dirty="0">
                <a:latin typeface="Tahoma"/>
                <a:cs typeface="Tahoma"/>
              </a:rPr>
              <a:t>c</a:t>
            </a:r>
            <a:r>
              <a:rPr sz="900" b="1" spc="-95" dirty="0">
                <a:latin typeface="Tahoma"/>
                <a:cs typeface="Tahoma"/>
              </a:rPr>
              <a:t>t</a:t>
            </a:r>
            <a:r>
              <a:rPr sz="900" b="1" spc="-55" dirty="0">
                <a:latin typeface="Tahoma"/>
                <a:cs typeface="Tahoma"/>
              </a:rPr>
              <a:t>i</a:t>
            </a:r>
            <a:r>
              <a:rPr sz="900" b="1" spc="-90" dirty="0">
                <a:latin typeface="Tahoma"/>
                <a:cs typeface="Tahoma"/>
              </a:rPr>
              <a:t>c</a:t>
            </a:r>
            <a:r>
              <a:rPr sz="900" b="1" spc="-85" dirty="0"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90"/>
              </a:spcBef>
            </a:pPr>
            <a:r>
              <a:rPr sz="900" spc="-55" dirty="0">
                <a:latin typeface="Tahoma"/>
                <a:cs typeface="Tahoma"/>
              </a:rPr>
              <a:t>En</a:t>
            </a:r>
            <a:r>
              <a:rPr sz="900" spc="-50" dirty="0">
                <a:latin typeface="Tahoma"/>
                <a:cs typeface="Tahoma"/>
              </a:rPr>
              <a:t>s</a:t>
            </a:r>
            <a:r>
              <a:rPr sz="900" spc="-40" dirty="0">
                <a:latin typeface="Tahoma"/>
                <a:cs typeface="Tahoma"/>
              </a:rPr>
              <a:t>u</a:t>
            </a:r>
            <a:r>
              <a:rPr sz="900" spc="-50" dirty="0">
                <a:latin typeface="Tahoma"/>
                <a:cs typeface="Tahoma"/>
              </a:rPr>
              <a:t>re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55" dirty="0">
                <a:latin typeface="Tahoma"/>
                <a:cs typeface="Tahoma"/>
              </a:rPr>
              <a:t>h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55" dirty="0">
                <a:latin typeface="Tahoma"/>
                <a:cs typeface="Tahoma"/>
              </a:rPr>
              <a:t>h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Or</a:t>
            </a:r>
            <a:r>
              <a:rPr sz="900" spc="-45" dirty="0">
                <a:latin typeface="Tahoma"/>
                <a:cs typeface="Tahoma"/>
              </a:rPr>
              <a:t>d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40" dirty="0">
                <a:latin typeface="Tahoma"/>
                <a:cs typeface="Tahoma"/>
              </a:rPr>
              <a:t>rable</a:t>
            </a:r>
            <a:r>
              <a:rPr sz="900" spc="-9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c</a:t>
            </a:r>
            <a:r>
              <a:rPr sz="900" spc="-45" dirty="0">
                <a:latin typeface="Tahoma"/>
                <a:cs typeface="Tahoma"/>
              </a:rPr>
              <a:t>heck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b</a:t>
            </a:r>
            <a:r>
              <a:rPr sz="900" spc="-20" dirty="0">
                <a:latin typeface="Tahoma"/>
                <a:cs typeface="Tahoma"/>
              </a:rPr>
              <a:t>o</a:t>
            </a:r>
            <a:r>
              <a:rPr sz="900" spc="-75" dirty="0">
                <a:latin typeface="Tahoma"/>
                <a:cs typeface="Tahoma"/>
              </a:rPr>
              <a:t>x </a:t>
            </a:r>
            <a:r>
              <a:rPr sz="900" spc="-5" dirty="0">
                <a:latin typeface="Tahoma"/>
                <a:cs typeface="Tahoma"/>
              </a:rPr>
              <a:t>i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not  </a:t>
            </a:r>
            <a:r>
              <a:rPr sz="900" spc="-45" dirty="0">
                <a:latin typeface="Tahoma"/>
                <a:cs typeface="Tahoma"/>
              </a:rPr>
              <a:t>sele</a:t>
            </a:r>
            <a:r>
              <a:rPr sz="900" spc="-25" dirty="0">
                <a:latin typeface="Tahoma"/>
                <a:cs typeface="Tahoma"/>
              </a:rPr>
              <a:t>c</a:t>
            </a:r>
            <a:r>
              <a:rPr sz="900" spc="-55" dirty="0">
                <a:latin typeface="Tahoma"/>
                <a:cs typeface="Tahoma"/>
              </a:rPr>
              <a:t>t</a:t>
            </a:r>
            <a:r>
              <a:rPr sz="900" spc="-45" dirty="0">
                <a:latin typeface="Tahoma"/>
                <a:cs typeface="Tahoma"/>
              </a:rPr>
              <a:t>ed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in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der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t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le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v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the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f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lder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uno</a:t>
            </a:r>
            <a:r>
              <a:rPr sz="900" spc="-20" dirty="0">
                <a:latin typeface="Tahoma"/>
                <a:cs typeface="Tahoma"/>
              </a:rPr>
              <a:t>r</a:t>
            </a:r>
            <a:r>
              <a:rPr sz="900" spc="-50" dirty="0">
                <a:latin typeface="Tahoma"/>
                <a:cs typeface="Tahoma"/>
              </a:rPr>
              <a:t>de</a:t>
            </a:r>
            <a:r>
              <a:rPr sz="900" spc="-30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85" dirty="0">
                <a:latin typeface="Tahoma"/>
                <a:cs typeface="Tahoma"/>
              </a:rPr>
              <a:t>d.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37819" y="5502021"/>
            <a:ext cx="6094730" cy="3429000"/>
            <a:chOff x="837819" y="5502021"/>
            <a:chExt cx="6094730" cy="3429000"/>
          </a:xfrm>
        </p:grpSpPr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60035" y="6228588"/>
              <a:ext cx="1439417" cy="215341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856226" y="6225540"/>
              <a:ext cx="1446530" cy="2159635"/>
            </a:xfrm>
            <a:custGeom>
              <a:avLst/>
              <a:gdLst/>
              <a:ahLst/>
              <a:cxnLst/>
              <a:rect l="l" t="t" r="r" b="b"/>
              <a:pathLst>
                <a:path w="1446529" h="2159634">
                  <a:moveTo>
                    <a:pt x="0" y="0"/>
                  </a:moveTo>
                  <a:lnTo>
                    <a:pt x="1446276" y="0"/>
                  </a:lnTo>
                  <a:lnTo>
                    <a:pt x="1446276" y="2159508"/>
                  </a:lnTo>
                  <a:lnTo>
                    <a:pt x="0" y="215950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873752" y="6564630"/>
              <a:ext cx="1408430" cy="810895"/>
            </a:xfrm>
            <a:custGeom>
              <a:avLst/>
              <a:gdLst/>
              <a:ahLst/>
              <a:cxnLst/>
              <a:rect l="l" t="t" r="r" b="b"/>
              <a:pathLst>
                <a:path w="1408429" h="810895">
                  <a:moveTo>
                    <a:pt x="0" y="0"/>
                  </a:moveTo>
                  <a:lnTo>
                    <a:pt x="1404365" y="0"/>
                  </a:lnTo>
                  <a:lnTo>
                    <a:pt x="1404365" y="418338"/>
                  </a:lnTo>
                  <a:lnTo>
                    <a:pt x="0" y="418338"/>
                  </a:lnTo>
                  <a:lnTo>
                    <a:pt x="0" y="0"/>
                  </a:lnTo>
                  <a:close/>
                </a:path>
                <a:path w="1408429" h="810895">
                  <a:moveTo>
                    <a:pt x="3810" y="455676"/>
                  </a:moveTo>
                  <a:lnTo>
                    <a:pt x="1408176" y="455676"/>
                  </a:lnTo>
                  <a:lnTo>
                    <a:pt x="1408176" y="810768"/>
                  </a:lnTo>
                  <a:lnTo>
                    <a:pt x="3810" y="810768"/>
                  </a:lnTo>
                  <a:lnTo>
                    <a:pt x="3810" y="455676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44296" y="5508498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41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21</a:t>
            </a:fld>
            <a:endParaRPr spc="5" dirty="0"/>
          </a:p>
        </p:txBody>
      </p:sp>
      <p:sp>
        <p:nvSpPr>
          <p:cNvPr id="50" name="object 50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42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7363" y="1316227"/>
            <a:ext cx="17481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f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2624" y="1762397"/>
            <a:ext cx="1473835" cy="306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35"/>
              </a:lnSpc>
            </a:pPr>
            <a:r>
              <a:rPr sz="800" spc="-70" dirty="0">
                <a:latin typeface="Tahoma"/>
                <a:cs typeface="Tahoma"/>
              </a:rPr>
              <a:t>S</a:t>
            </a:r>
            <a:r>
              <a:rPr sz="800" spc="-40" dirty="0">
                <a:latin typeface="Tahoma"/>
                <a:cs typeface="Tahoma"/>
              </a:rPr>
              <a:t>e</a:t>
            </a:r>
            <a:r>
              <a:rPr sz="800" spc="-45" dirty="0">
                <a:latin typeface="Tahoma"/>
                <a:cs typeface="Tahoma"/>
              </a:rPr>
              <a:t>e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t</a:t>
            </a:r>
            <a:r>
              <a:rPr sz="800" spc="-30" dirty="0">
                <a:latin typeface="Tahoma"/>
                <a:cs typeface="Tahoma"/>
              </a:rPr>
              <a:t>h</a:t>
            </a:r>
            <a:r>
              <a:rPr sz="800" spc="-45" dirty="0">
                <a:latin typeface="Tahoma"/>
                <a:cs typeface="Tahoma"/>
              </a:rPr>
              <a:t>e</a:t>
            </a:r>
            <a:r>
              <a:rPr sz="800" spc="-55" dirty="0">
                <a:latin typeface="Tahoma"/>
                <a:cs typeface="Tahoma"/>
              </a:rPr>
              <a:t> f</a:t>
            </a:r>
            <a:r>
              <a:rPr sz="800" spc="-40" dirty="0">
                <a:latin typeface="Tahoma"/>
                <a:cs typeface="Tahoma"/>
              </a:rPr>
              <a:t>u</a:t>
            </a:r>
            <a:r>
              <a:rPr sz="800" dirty="0">
                <a:latin typeface="Tahoma"/>
                <a:cs typeface="Tahoma"/>
              </a:rPr>
              <a:t>ll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5" dirty="0">
                <a:latin typeface="Tahoma"/>
                <a:cs typeface="Tahoma"/>
              </a:rPr>
              <a:t>l</a:t>
            </a:r>
            <a:r>
              <a:rPr sz="800" dirty="0">
                <a:latin typeface="Tahoma"/>
                <a:cs typeface="Tahoma"/>
              </a:rPr>
              <a:t>i</a:t>
            </a:r>
            <a:r>
              <a:rPr sz="800" spc="-55" dirty="0">
                <a:latin typeface="Tahoma"/>
                <a:cs typeface="Tahoma"/>
              </a:rPr>
              <a:t>st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25" dirty="0">
                <a:latin typeface="Tahoma"/>
                <a:cs typeface="Tahoma"/>
              </a:rPr>
              <a:t>on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25" dirty="0">
                <a:latin typeface="Tahoma"/>
                <a:cs typeface="Tahoma"/>
              </a:rPr>
              <a:t>Help</a:t>
            </a:r>
            <a:r>
              <a:rPr sz="800" spc="-65" dirty="0">
                <a:latin typeface="Tahoma"/>
                <a:cs typeface="Tahoma"/>
              </a:rPr>
              <a:t>x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-35" dirty="0">
                <a:latin typeface="Tahoma"/>
                <a:cs typeface="Tahoma"/>
              </a:rPr>
              <a:t>and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70" dirty="0">
                <a:latin typeface="Tahoma"/>
                <a:cs typeface="Tahoma"/>
              </a:rPr>
              <a:t>S</a:t>
            </a:r>
            <a:r>
              <a:rPr sz="800" spc="-40" dirty="0">
                <a:latin typeface="Tahoma"/>
                <a:cs typeface="Tahoma"/>
              </a:rPr>
              <a:t>e</a:t>
            </a:r>
            <a:r>
              <a:rPr sz="800" spc="-60" dirty="0">
                <a:latin typeface="Tahoma"/>
                <a:cs typeface="Tahoma"/>
              </a:rPr>
              <a:t>a</a:t>
            </a:r>
            <a:r>
              <a:rPr sz="800" spc="-35" dirty="0">
                <a:latin typeface="Tahoma"/>
                <a:cs typeface="Tahoma"/>
              </a:rPr>
              <a:t>r</a:t>
            </a:r>
            <a:r>
              <a:rPr sz="800" spc="-65" dirty="0">
                <a:latin typeface="Tahoma"/>
                <a:cs typeface="Tahoma"/>
              </a:rPr>
              <a:t>ch:</a:t>
            </a:r>
            <a:endParaRPr sz="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r>
              <a:rPr sz="900" i="1" spc="-25" dirty="0">
                <a:latin typeface="Trebuchet MS"/>
                <a:cs typeface="Trebuchet MS"/>
              </a:rPr>
              <a:t>AEM</a:t>
            </a:r>
            <a:r>
              <a:rPr sz="900" i="1" spc="-90" dirty="0">
                <a:latin typeface="Trebuchet MS"/>
                <a:cs typeface="Trebuchet MS"/>
              </a:rPr>
              <a:t> </a:t>
            </a:r>
            <a:r>
              <a:rPr sz="800" i="1" spc="-35" dirty="0">
                <a:latin typeface="Trebuchet MS"/>
                <a:cs typeface="Trebuchet MS"/>
              </a:rPr>
              <a:t>A</a:t>
            </a:r>
            <a:r>
              <a:rPr sz="800" i="1" spc="-30" dirty="0">
                <a:latin typeface="Trebuchet MS"/>
                <a:cs typeface="Trebuchet MS"/>
              </a:rPr>
              <a:t>s</a:t>
            </a:r>
            <a:r>
              <a:rPr sz="800" i="1" spc="-50" dirty="0">
                <a:latin typeface="Trebuchet MS"/>
                <a:cs typeface="Trebuchet MS"/>
              </a:rPr>
              <a:t>s</a:t>
            </a:r>
            <a:r>
              <a:rPr sz="800" i="1" spc="-85" dirty="0">
                <a:latin typeface="Trebuchet MS"/>
                <a:cs typeface="Trebuchet MS"/>
              </a:rPr>
              <a:t>e</a:t>
            </a:r>
            <a:r>
              <a:rPr sz="800" i="1" spc="-75" dirty="0">
                <a:latin typeface="Trebuchet MS"/>
                <a:cs typeface="Trebuchet MS"/>
              </a:rPr>
              <a:t>t</a:t>
            </a:r>
            <a:r>
              <a:rPr sz="800" i="1" spc="-90" dirty="0">
                <a:latin typeface="Trebuchet MS"/>
                <a:cs typeface="Trebuchet MS"/>
              </a:rPr>
              <a:t>s</a:t>
            </a:r>
            <a:r>
              <a:rPr sz="800" i="1" spc="-55" dirty="0">
                <a:latin typeface="Trebuchet MS"/>
                <a:cs typeface="Trebuchet MS"/>
              </a:rPr>
              <a:t> </a:t>
            </a:r>
            <a:r>
              <a:rPr sz="800" i="1" spc="-60" dirty="0">
                <a:latin typeface="Trebuchet MS"/>
                <a:cs typeface="Trebuchet MS"/>
              </a:rPr>
              <a:t>s</a:t>
            </a:r>
            <a:r>
              <a:rPr sz="800" i="1" spc="-55" dirty="0">
                <a:latin typeface="Trebuchet MS"/>
                <a:cs typeface="Trebuchet MS"/>
              </a:rPr>
              <a:t>u</a:t>
            </a:r>
            <a:r>
              <a:rPr sz="800" i="1" spc="-65" dirty="0">
                <a:latin typeface="Trebuchet MS"/>
                <a:cs typeface="Trebuchet MS"/>
              </a:rPr>
              <a:t>p</a:t>
            </a:r>
            <a:r>
              <a:rPr sz="800" i="1" spc="-50" dirty="0">
                <a:latin typeface="Trebuchet MS"/>
                <a:cs typeface="Trebuchet MS"/>
              </a:rPr>
              <a:t>po</a:t>
            </a:r>
            <a:r>
              <a:rPr sz="800" i="1" spc="-60" dirty="0">
                <a:latin typeface="Trebuchet MS"/>
                <a:cs typeface="Trebuchet MS"/>
              </a:rPr>
              <a:t>r</a:t>
            </a:r>
            <a:r>
              <a:rPr sz="800" i="1" spc="-130" dirty="0">
                <a:latin typeface="Trebuchet MS"/>
                <a:cs typeface="Trebuchet MS"/>
              </a:rPr>
              <a:t>t</a:t>
            </a:r>
            <a:r>
              <a:rPr sz="800" i="1" spc="-85" dirty="0">
                <a:latin typeface="Trebuchet MS"/>
                <a:cs typeface="Trebuchet MS"/>
              </a:rPr>
              <a:t>e</a:t>
            </a:r>
            <a:r>
              <a:rPr sz="800" i="1" spc="-55" dirty="0">
                <a:latin typeface="Trebuchet MS"/>
                <a:cs typeface="Trebuchet MS"/>
              </a:rPr>
              <a:t>d</a:t>
            </a:r>
            <a:r>
              <a:rPr sz="800" i="1" spc="-35" dirty="0">
                <a:latin typeface="Trebuchet MS"/>
                <a:cs typeface="Trebuchet MS"/>
              </a:rPr>
              <a:t> </a:t>
            </a:r>
            <a:r>
              <a:rPr sz="800" i="1" spc="-135" dirty="0">
                <a:latin typeface="Trebuchet MS"/>
                <a:cs typeface="Trebuchet MS"/>
              </a:rPr>
              <a:t>f</a:t>
            </a:r>
            <a:r>
              <a:rPr sz="800" i="1" spc="-50" dirty="0">
                <a:latin typeface="Trebuchet MS"/>
                <a:cs typeface="Trebuchet MS"/>
              </a:rPr>
              <a:t>o</a:t>
            </a:r>
            <a:r>
              <a:rPr sz="800" i="1" spc="-100" dirty="0">
                <a:latin typeface="Trebuchet MS"/>
                <a:cs typeface="Trebuchet MS"/>
              </a:rPr>
              <a:t>r</a:t>
            </a:r>
            <a:r>
              <a:rPr sz="800" i="1" spc="-45" dirty="0">
                <a:latin typeface="Trebuchet MS"/>
                <a:cs typeface="Trebuchet MS"/>
              </a:rPr>
              <a:t>m</a:t>
            </a:r>
            <a:r>
              <a:rPr sz="800" i="1" spc="-35" dirty="0">
                <a:latin typeface="Trebuchet MS"/>
                <a:cs typeface="Trebuchet MS"/>
              </a:rPr>
              <a:t>a</a:t>
            </a:r>
            <a:r>
              <a:rPr sz="800" i="1" spc="-114" dirty="0">
                <a:latin typeface="Trebuchet MS"/>
                <a:cs typeface="Trebuchet MS"/>
              </a:rPr>
              <a:t>t</a:t>
            </a:r>
            <a:r>
              <a:rPr sz="800" i="1" spc="-55" dirty="0">
                <a:latin typeface="Trebuchet MS"/>
                <a:cs typeface="Trebuchet MS"/>
              </a:rPr>
              <a:t>s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50036" y="1662557"/>
            <a:ext cx="3712845" cy="2572385"/>
            <a:chOff x="1050036" y="1662557"/>
            <a:chExt cx="3712845" cy="257238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036" y="1662684"/>
              <a:ext cx="3712464" cy="256946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53846" y="1665732"/>
              <a:ext cx="3705860" cy="2566035"/>
            </a:xfrm>
            <a:custGeom>
              <a:avLst/>
              <a:gdLst/>
              <a:ahLst/>
              <a:cxnLst/>
              <a:rect l="l" t="t" r="r" b="b"/>
              <a:pathLst>
                <a:path w="3705860" h="2566035">
                  <a:moveTo>
                    <a:pt x="0" y="0"/>
                  </a:moveTo>
                  <a:lnTo>
                    <a:pt x="3705605" y="0"/>
                  </a:lnTo>
                  <a:lnTo>
                    <a:pt x="3705605" y="2565654"/>
                  </a:lnTo>
                  <a:lnTo>
                    <a:pt x="0" y="256565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141976" y="3728376"/>
            <a:ext cx="1486535" cy="35941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5"/>
              </a:spcBef>
            </a:pPr>
            <a:r>
              <a:rPr sz="800" spc="-70" dirty="0">
                <a:latin typeface="Tahoma"/>
                <a:cs typeface="Tahoma"/>
              </a:rPr>
              <a:t>S</a:t>
            </a:r>
            <a:r>
              <a:rPr sz="800" spc="-40" dirty="0">
                <a:latin typeface="Tahoma"/>
                <a:cs typeface="Tahoma"/>
              </a:rPr>
              <a:t>e</a:t>
            </a:r>
            <a:r>
              <a:rPr sz="800" spc="-45" dirty="0">
                <a:latin typeface="Tahoma"/>
                <a:cs typeface="Tahoma"/>
              </a:rPr>
              <a:t>e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t</a:t>
            </a:r>
            <a:r>
              <a:rPr sz="800" spc="-30" dirty="0">
                <a:latin typeface="Tahoma"/>
                <a:cs typeface="Tahoma"/>
              </a:rPr>
              <a:t>h</a:t>
            </a:r>
            <a:r>
              <a:rPr sz="800" spc="-45" dirty="0">
                <a:latin typeface="Tahoma"/>
                <a:cs typeface="Tahoma"/>
              </a:rPr>
              <a:t>e</a:t>
            </a:r>
            <a:r>
              <a:rPr sz="800" spc="-55" dirty="0">
                <a:latin typeface="Tahoma"/>
                <a:cs typeface="Tahoma"/>
              </a:rPr>
              <a:t> f</a:t>
            </a:r>
            <a:r>
              <a:rPr sz="800" spc="-40" dirty="0">
                <a:latin typeface="Tahoma"/>
                <a:cs typeface="Tahoma"/>
              </a:rPr>
              <a:t>u</a:t>
            </a:r>
            <a:r>
              <a:rPr sz="800" dirty="0">
                <a:latin typeface="Tahoma"/>
                <a:cs typeface="Tahoma"/>
              </a:rPr>
              <a:t>ll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5" dirty="0">
                <a:latin typeface="Tahoma"/>
                <a:cs typeface="Tahoma"/>
              </a:rPr>
              <a:t>l</a:t>
            </a:r>
            <a:r>
              <a:rPr sz="800" dirty="0">
                <a:latin typeface="Tahoma"/>
                <a:cs typeface="Tahoma"/>
              </a:rPr>
              <a:t>i</a:t>
            </a:r>
            <a:r>
              <a:rPr sz="800" spc="-55" dirty="0">
                <a:latin typeface="Tahoma"/>
                <a:cs typeface="Tahoma"/>
              </a:rPr>
              <a:t>st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25" dirty="0">
                <a:latin typeface="Tahoma"/>
                <a:cs typeface="Tahoma"/>
              </a:rPr>
              <a:t>on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25" dirty="0">
                <a:latin typeface="Tahoma"/>
                <a:cs typeface="Tahoma"/>
              </a:rPr>
              <a:t>Help</a:t>
            </a:r>
            <a:r>
              <a:rPr sz="800" spc="-65" dirty="0">
                <a:latin typeface="Tahoma"/>
                <a:cs typeface="Tahoma"/>
              </a:rPr>
              <a:t>x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-35" dirty="0">
                <a:latin typeface="Tahoma"/>
                <a:cs typeface="Tahoma"/>
              </a:rPr>
              <a:t>and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70" dirty="0">
                <a:latin typeface="Tahoma"/>
                <a:cs typeface="Tahoma"/>
              </a:rPr>
              <a:t>S</a:t>
            </a:r>
            <a:r>
              <a:rPr sz="800" spc="-40" dirty="0">
                <a:latin typeface="Tahoma"/>
                <a:cs typeface="Tahoma"/>
              </a:rPr>
              <a:t>e</a:t>
            </a:r>
            <a:r>
              <a:rPr sz="800" spc="-60" dirty="0">
                <a:latin typeface="Tahoma"/>
                <a:cs typeface="Tahoma"/>
              </a:rPr>
              <a:t>a</a:t>
            </a:r>
            <a:r>
              <a:rPr sz="800" spc="-35" dirty="0">
                <a:latin typeface="Tahoma"/>
                <a:cs typeface="Tahoma"/>
              </a:rPr>
              <a:t>r</a:t>
            </a:r>
            <a:r>
              <a:rPr sz="800" spc="-65" dirty="0">
                <a:latin typeface="Tahoma"/>
                <a:cs typeface="Tahoma"/>
              </a:rPr>
              <a:t>ch:</a:t>
            </a:r>
            <a:endParaRPr sz="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r>
              <a:rPr sz="800" i="1" spc="-45" dirty="0">
                <a:latin typeface="Trebuchet MS"/>
                <a:cs typeface="Trebuchet MS"/>
              </a:rPr>
              <a:t>AE</a:t>
            </a:r>
            <a:r>
              <a:rPr sz="800" i="1" spc="25" dirty="0">
                <a:latin typeface="Trebuchet MS"/>
                <a:cs typeface="Trebuchet MS"/>
              </a:rPr>
              <a:t>M</a:t>
            </a:r>
            <a:r>
              <a:rPr sz="800" i="1" spc="-55" dirty="0">
                <a:latin typeface="Trebuchet MS"/>
                <a:cs typeface="Trebuchet MS"/>
              </a:rPr>
              <a:t> </a:t>
            </a:r>
            <a:r>
              <a:rPr sz="800" i="1" spc="-25" dirty="0">
                <a:latin typeface="Trebuchet MS"/>
                <a:cs typeface="Trebuchet MS"/>
              </a:rPr>
              <a:t>A</a:t>
            </a:r>
            <a:r>
              <a:rPr sz="800" i="1" spc="-45" dirty="0">
                <a:latin typeface="Trebuchet MS"/>
                <a:cs typeface="Trebuchet MS"/>
              </a:rPr>
              <a:t>s</a:t>
            </a:r>
            <a:r>
              <a:rPr sz="800" i="1" spc="-95" dirty="0">
                <a:latin typeface="Trebuchet MS"/>
                <a:cs typeface="Trebuchet MS"/>
              </a:rPr>
              <a:t>se</a:t>
            </a:r>
            <a:r>
              <a:rPr sz="800" i="1" spc="-65" dirty="0">
                <a:latin typeface="Trebuchet MS"/>
                <a:cs typeface="Trebuchet MS"/>
              </a:rPr>
              <a:t>t</a:t>
            </a:r>
            <a:r>
              <a:rPr sz="800" i="1" spc="-55" dirty="0">
                <a:latin typeface="Trebuchet MS"/>
                <a:cs typeface="Trebuchet MS"/>
              </a:rPr>
              <a:t>s </a:t>
            </a:r>
            <a:r>
              <a:rPr sz="800" i="1" spc="-60" dirty="0">
                <a:latin typeface="Trebuchet MS"/>
                <a:cs typeface="Trebuchet MS"/>
              </a:rPr>
              <a:t>s</a:t>
            </a:r>
            <a:r>
              <a:rPr sz="800" i="1" spc="-55" dirty="0">
                <a:latin typeface="Trebuchet MS"/>
                <a:cs typeface="Trebuchet MS"/>
              </a:rPr>
              <a:t>u</a:t>
            </a:r>
            <a:r>
              <a:rPr sz="800" i="1" spc="-65" dirty="0">
                <a:latin typeface="Trebuchet MS"/>
                <a:cs typeface="Trebuchet MS"/>
              </a:rPr>
              <a:t>p</a:t>
            </a:r>
            <a:r>
              <a:rPr sz="800" i="1" spc="-50" dirty="0">
                <a:latin typeface="Trebuchet MS"/>
                <a:cs typeface="Trebuchet MS"/>
              </a:rPr>
              <a:t>po</a:t>
            </a:r>
            <a:r>
              <a:rPr sz="800" i="1" spc="-60" dirty="0">
                <a:latin typeface="Trebuchet MS"/>
                <a:cs typeface="Trebuchet MS"/>
              </a:rPr>
              <a:t>r</a:t>
            </a:r>
            <a:r>
              <a:rPr sz="800" i="1" spc="-85" dirty="0">
                <a:latin typeface="Trebuchet MS"/>
                <a:cs typeface="Trebuchet MS"/>
              </a:rPr>
              <a:t>te</a:t>
            </a:r>
            <a:r>
              <a:rPr sz="800" i="1" spc="-105" dirty="0">
                <a:latin typeface="Trebuchet MS"/>
                <a:cs typeface="Trebuchet MS"/>
              </a:rPr>
              <a:t>d</a:t>
            </a:r>
            <a:r>
              <a:rPr sz="800" i="1" spc="-35" dirty="0">
                <a:latin typeface="Trebuchet MS"/>
                <a:cs typeface="Trebuchet MS"/>
              </a:rPr>
              <a:t> </a:t>
            </a:r>
            <a:r>
              <a:rPr sz="800" i="1" spc="-75" dirty="0">
                <a:latin typeface="Trebuchet MS"/>
                <a:cs typeface="Trebuchet MS"/>
              </a:rPr>
              <a:t>f</a:t>
            </a:r>
            <a:r>
              <a:rPr sz="800" i="1" spc="-110" dirty="0">
                <a:latin typeface="Trebuchet MS"/>
                <a:cs typeface="Trebuchet MS"/>
              </a:rPr>
              <a:t>o</a:t>
            </a:r>
            <a:r>
              <a:rPr sz="800" i="1" spc="-100" dirty="0">
                <a:latin typeface="Trebuchet MS"/>
                <a:cs typeface="Trebuchet MS"/>
              </a:rPr>
              <a:t>r</a:t>
            </a:r>
            <a:r>
              <a:rPr sz="800" i="1" spc="-45" dirty="0">
                <a:latin typeface="Trebuchet MS"/>
                <a:cs typeface="Trebuchet MS"/>
              </a:rPr>
              <a:t>m</a:t>
            </a:r>
            <a:r>
              <a:rPr sz="800" i="1" spc="-35" dirty="0">
                <a:latin typeface="Trebuchet MS"/>
                <a:cs typeface="Trebuchet MS"/>
              </a:rPr>
              <a:t>a</a:t>
            </a:r>
            <a:r>
              <a:rPr sz="800" i="1" spc="-114" dirty="0">
                <a:latin typeface="Trebuchet MS"/>
                <a:cs typeface="Trebuchet MS"/>
              </a:rPr>
              <a:t>t</a:t>
            </a:r>
            <a:r>
              <a:rPr sz="800" i="1" spc="-55" dirty="0">
                <a:latin typeface="Trebuchet MS"/>
                <a:cs typeface="Trebuchet MS"/>
              </a:rPr>
              <a:t>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60291" y="4407661"/>
            <a:ext cx="6413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43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7" name="object 17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0772" y="5691632"/>
            <a:ext cx="6068695" cy="1820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393065" marR="398589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40" dirty="0">
                <a:latin typeface="Tahoma"/>
                <a:cs typeface="Tahoma"/>
              </a:rPr>
              <a:t>U</a:t>
            </a:r>
            <a:r>
              <a:rPr sz="1200" spc="-30" dirty="0">
                <a:latin typeface="Tahoma"/>
                <a:cs typeface="Tahoma"/>
              </a:rPr>
              <a:t>pl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ad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im</a:t>
            </a:r>
            <a:r>
              <a:rPr sz="1200" spc="-60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55" dirty="0">
                <a:latin typeface="Tahoma"/>
                <a:cs typeface="Tahoma"/>
              </a:rPr>
              <a:t>cum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n</a:t>
            </a:r>
            <a:r>
              <a:rPr sz="1200" spc="-5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s</a:t>
            </a:r>
            <a:r>
              <a:rPr sz="1200" spc="-185" dirty="0">
                <a:latin typeface="Tahoma"/>
                <a:cs typeface="Tahoma"/>
              </a:rPr>
              <a:t>, 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v</a:t>
            </a:r>
            <a:r>
              <a:rPr sz="1200" spc="-40" dirty="0">
                <a:latin typeface="Tahoma"/>
                <a:cs typeface="Tahoma"/>
              </a:rPr>
              <a:t>id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s  </a:t>
            </a:r>
            <a:r>
              <a:rPr sz="1200" spc="-40" dirty="0">
                <a:latin typeface="Tahoma"/>
                <a:cs typeface="Tahoma"/>
              </a:rPr>
              <a:t>con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35" dirty="0">
                <a:latin typeface="Tahoma"/>
                <a:cs typeface="Tahoma"/>
              </a:rPr>
              <a:t>le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by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u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55" dirty="0">
                <a:latin typeface="Tahoma"/>
                <a:cs typeface="Tahoma"/>
              </a:rPr>
              <a:t>h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50" dirty="0">
                <a:latin typeface="Tahoma"/>
                <a:cs typeface="Tahoma"/>
              </a:rPr>
              <a:t>Browser</a:t>
            </a:r>
            <a:endParaRPr sz="1100">
              <a:latin typeface="Tahoma"/>
              <a:cs typeface="Tahoma"/>
            </a:endParaRPr>
          </a:p>
          <a:p>
            <a:pPr marL="568960" lvl="2" indent="-100330">
              <a:lnSpc>
                <a:spcPct val="100000"/>
              </a:lnSpc>
              <a:spcBef>
                <a:spcPts val="355"/>
              </a:spcBef>
              <a:buFont typeface="Courier New"/>
              <a:buChar char="o"/>
              <a:tabLst>
                <a:tab pos="569595" algn="l"/>
              </a:tabLst>
            </a:pPr>
            <a:r>
              <a:rPr sz="1000" spc="-30" dirty="0">
                <a:latin typeface="Tahoma"/>
                <a:cs typeface="Tahoma"/>
              </a:rPr>
              <a:t>D</a:t>
            </a:r>
            <a:r>
              <a:rPr sz="1000" spc="-55" dirty="0">
                <a:latin typeface="Tahoma"/>
                <a:cs typeface="Tahoma"/>
              </a:rPr>
              <a:t>r</a:t>
            </a:r>
            <a:r>
              <a:rPr sz="1000" spc="-100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80" dirty="0">
                <a:latin typeface="Tahoma"/>
                <a:cs typeface="Tahoma"/>
              </a:rPr>
              <a:t> a</a:t>
            </a:r>
            <a:r>
              <a:rPr sz="1000" spc="-45" dirty="0">
                <a:latin typeface="Tahoma"/>
                <a:cs typeface="Tahoma"/>
              </a:rPr>
              <a:t>s</a:t>
            </a:r>
            <a:r>
              <a:rPr sz="1000" spc="-75" dirty="0">
                <a:latin typeface="Tahoma"/>
                <a:cs typeface="Tahoma"/>
              </a:rPr>
              <a:t>s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30" dirty="0">
                <a:latin typeface="Tahoma"/>
                <a:cs typeface="Tahoma"/>
              </a:rPr>
              <a:t>t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onto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f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lder</a:t>
            </a:r>
            <a:endParaRPr sz="1000">
              <a:latin typeface="Tahoma"/>
              <a:cs typeface="Tahoma"/>
            </a:endParaRPr>
          </a:p>
          <a:p>
            <a:pPr marL="568960" lvl="2" indent="-100330">
              <a:lnSpc>
                <a:spcPct val="100000"/>
              </a:lnSpc>
              <a:spcBef>
                <a:spcPts val="350"/>
              </a:spcBef>
              <a:buFont typeface="Courier New"/>
              <a:buChar char="o"/>
              <a:tabLst>
                <a:tab pos="569595" algn="l"/>
              </a:tabLst>
            </a:pPr>
            <a:r>
              <a:rPr sz="1000" spc="-35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s</a:t>
            </a:r>
            <a:r>
              <a:rPr sz="1000" spc="-75" dirty="0">
                <a:latin typeface="Tahoma"/>
                <a:cs typeface="Tahoma"/>
              </a:rPr>
              <a:t>s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30" dirty="0">
                <a:latin typeface="Tahoma"/>
                <a:cs typeface="Tahoma"/>
              </a:rPr>
              <a:t>t</a:t>
            </a:r>
            <a:r>
              <a:rPr sz="1000" spc="-75" dirty="0">
                <a:latin typeface="Tahoma"/>
                <a:cs typeface="Tahoma"/>
              </a:rPr>
              <a:t>s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C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30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s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55" dirty="0">
                <a:latin typeface="Tahoma"/>
                <a:cs typeface="Tahoma"/>
              </a:rPr>
              <a:t>e</a:t>
            </a:r>
            <a:endParaRPr sz="10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k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50" dirty="0">
                <a:latin typeface="Tahoma"/>
                <a:cs typeface="Tahoma"/>
              </a:rPr>
              <a:t>p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pp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148457" y="6149213"/>
            <a:ext cx="3646170" cy="2355215"/>
            <a:chOff x="3148457" y="6149213"/>
            <a:chExt cx="3646170" cy="2355215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680" y="6155436"/>
              <a:ext cx="3633216" cy="234238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151632" y="6152388"/>
              <a:ext cx="3639820" cy="2348865"/>
            </a:xfrm>
            <a:custGeom>
              <a:avLst/>
              <a:gdLst/>
              <a:ahLst/>
              <a:cxnLst/>
              <a:rect l="l" t="t" r="r" b="b"/>
              <a:pathLst>
                <a:path w="3639820" h="2348865">
                  <a:moveTo>
                    <a:pt x="0" y="0"/>
                  </a:moveTo>
                  <a:lnTo>
                    <a:pt x="3639312" y="0"/>
                  </a:lnTo>
                  <a:lnTo>
                    <a:pt x="3639312" y="2348484"/>
                  </a:lnTo>
                  <a:lnTo>
                    <a:pt x="0" y="234848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24144" y="6785610"/>
              <a:ext cx="756285" cy="158750"/>
            </a:xfrm>
            <a:custGeom>
              <a:avLst/>
              <a:gdLst/>
              <a:ahLst/>
              <a:cxnLst/>
              <a:rect l="l" t="t" r="r" b="b"/>
              <a:pathLst>
                <a:path w="756285" h="158750">
                  <a:moveTo>
                    <a:pt x="0" y="0"/>
                  </a:moveTo>
                  <a:lnTo>
                    <a:pt x="755903" y="0"/>
                  </a:lnTo>
                  <a:lnTo>
                    <a:pt x="755903" y="158496"/>
                  </a:lnTo>
                  <a:lnTo>
                    <a:pt x="0" y="158496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859529" y="8783066"/>
            <a:ext cx="64769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0" dirty="0">
                <a:solidFill>
                  <a:srgbClr val="FFFFFF"/>
                </a:solidFill>
                <a:latin typeface="Tahoma"/>
                <a:cs typeface="Tahoma"/>
              </a:rPr>
              <a:t>44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43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22</a:t>
            </a:fld>
            <a:endParaRPr spc="5" dirty="0"/>
          </a:p>
        </p:txBody>
      </p:sp>
      <p:sp>
        <p:nvSpPr>
          <p:cNvPr id="29" name="object 29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44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772" y="1316227"/>
            <a:ext cx="6068695" cy="294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lo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ad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04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solv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the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me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name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393065" marR="4169410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135" dirty="0">
                <a:latin typeface="Tahoma"/>
                <a:cs typeface="Tahoma"/>
              </a:rPr>
              <a:t>If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30" dirty="0">
                <a:latin typeface="Tahoma"/>
                <a:cs typeface="Tahoma"/>
              </a:rPr>
              <a:t>me  </a:t>
            </a:r>
            <a:r>
              <a:rPr sz="1200" spc="-50" dirty="0">
                <a:latin typeface="Tahoma"/>
                <a:cs typeface="Tahoma"/>
              </a:rPr>
              <a:t>name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x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ou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10" dirty="0">
                <a:latin typeface="Tahoma"/>
                <a:cs typeface="Tahoma"/>
              </a:rPr>
              <a:t>n:</a:t>
            </a:r>
            <a:endParaRPr sz="12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pl</a:t>
            </a:r>
            <a:r>
              <a:rPr sz="1100" spc="-55" dirty="0">
                <a:latin typeface="Tahoma"/>
                <a:cs typeface="Tahoma"/>
              </a:rPr>
              <a:t>ac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x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ti</a:t>
            </a:r>
            <a:r>
              <a:rPr sz="1100" spc="-80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 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5" dirty="0">
                <a:latin typeface="Tahoma"/>
                <a:cs typeface="Tahoma"/>
              </a:rPr>
              <a:t>t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568960" marR="3952875" indent="-100330">
              <a:lnSpc>
                <a:spcPct val="100000"/>
              </a:lnSpc>
              <a:spcBef>
                <a:spcPts val="355"/>
              </a:spcBef>
            </a:pPr>
            <a:r>
              <a:rPr sz="1000" dirty="0">
                <a:latin typeface="Courier New"/>
                <a:cs typeface="Courier New"/>
              </a:rPr>
              <a:t>o</a:t>
            </a:r>
            <a:r>
              <a:rPr sz="1000" spc="-420" dirty="0">
                <a:latin typeface="Courier New"/>
                <a:cs typeface="Courier New"/>
              </a:rPr>
              <a:t> </a:t>
            </a:r>
            <a:r>
              <a:rPr sz="1000" spc="45" dirty="0">
                <a:latin typeface="Tahoma"/>
                <a:cs typeface="Tahoma"/>
              </a:rPr>
              <a:t>M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t</a:t>
            </a:r>
            <a:r>
              <a:rPr sz="1000" spc="-8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d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t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f</a:t>
            </a:r>
            <a:r>
              <a:rPr sz="1000" spc="-65" dirty="0">
                <a:latin typeface="Tahoma"/>
                <a:cs typeface="Tahoma"/>
              </a:rPr>
              <a:t>o</a:t>
            </a:r>
            <a:r>
              <a:rPr sz="1000" spc="-55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35" dirty="0">
                <a:latin typeface="Tahoma"/>
                <a:cs typeface="Tahoma"/>
              </a:rPr>
              <a:t>h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s</a:t>
            </a:r>
            <a:r>
              <a:rPr sz="1000" spc="-75" dirty="0">
                <a:latin typeface="Tahoma"/>
                <a:cs typeface="Tahoma"/>
              </a:rPr>
              <a:t>s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35" dirty="0">
                <a:latin typeface="Tahoma"/>
                <a:cs typeface="Tahoma"/>
              </a:rPr>
              <a:t>h</a:t>
            </a:r>
            <a:r>
              <a:rPr sz="1000" spc="-40" dirty="0">
                <a:latin typeface="Tahoma"/>
                <a:cs typeface="Tahoma"/>
              </a:rPr>
              <a:t>e  </a:t>
            </a:r>
            <a:r>
              <a:rPr sz="1000" spc="-30" dirty="0">
                <a:latin typeface="Tahoma"/>
                <a:cs typeface="Tahoma"/>
              </a:rPr>
              <a:t>m</a:t>
            </a:r>
            <a:r>
              <a:rPr sz="1000" spc="-10" dirty="0">
                <a:latin typeface="Tahoma"/>
                <a:cs typeface="Tahoma"/>
              </a:rPr>
              <a:t>o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10" dirty="0">
                <a:latin typeface="Tahoma"/>
                <a:cs typeface="Tahoma"/>
              </a:rPr>
              <a:t>i</a:t>
            </a:r>
            <a:r>
              <a:rPr sz="1000" spc="-60" dirty="0">
                <a:latin typeface="Tahoma"/>
                <a:cs typeface="Tahoma"/>
              </a:rPr>
              <a:t>f</a:t>
            </a:r>
            <a:r>
              <a:rPr sz="1000" spc="-15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c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15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on</a:t>
            </a:r>
            <a:r>
              <a:rPr sz="1000" spc="-40" dirty="0">
                <a:latin typeface="Tahoma"/>
                <a:cs typeface="Tahoma"/>
              </a:rPr>
              <a:t>s</a:t>
            </a:r>
            <a:r>
              <a:rPr sz="1000" spc="-105" dirty="0">
                <a:latin typeface="Tahoma"/>
                <a:cs typeface="Tahoma"/>
              </a:rPr>
              <a:t> </a:t>
            </a:r>
            <a:r>
              <a:rPr sz="1000" spc="-75" dirty="0">
                <a:latin typeface="Tahoma"/>
                <a:cs typeface="Tahoma"/>
              </a:rPr>
              <a:t>a</a:t>
            </a:r>
            <a:r>
              <a:rPr sz="1000" spc="-45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del</a:t>
            </a:r>
            <a:r>
              <a:rPr sz="1000" spc="-30" dirty="0">
                <a:latin typeface="Tahoma"/>
                <a:cs typeface="Tahoma"/>
              </a:rPr>
              <a:t>e</a:t>
            </a:r>
            <a:r>
              <a:rPr sz="1000" spc="-5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d</a:t>
            </a:r>
            <a:r>
              <a:rPr sz="1000" spc="-150" dirty="0">
                <a:latin typeface="Tahoma"/>
                <a:cs typeface="Tahoma"/>
              </a:rPr>
              <a:t>.</a:t>
            </a:r>
            <a:endParaRPr sz="1000">
              <a:latin typeface="Tahoma"/>
              <a:cs typeface="Tahoma"/>
            </a:endParaRPr>
          </a:p>
          <a:p>
            <a:pPr marL="469265" marR="3975735" lvl="1" indent="-1384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85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75" dirty="0">
                <a:latin typeface="Tahoma"/>
                <a:cs typeface="Tahoma"/>
              </a:rPr>
              <a:t>asset.</a:t>
            </a:r>
            <a:endParaRPr sz="1100">
              <a:latin typeface="Tahoma"/>
              <a:cs typeface="Tahoma"/>
            </a:endParaRPr>
          </a:p>
          <a:p>
            <a:pPr marL="469265" marR="3915410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 </a:t>
            </a:r>
            <a:r>
              <a:rPr sz="1100" spc="-40" dirty="0">
                <a:latin typeface="Tahoma"/>
                <a:cs typeface="Tahoma"/>
              </a:rPr>
              <a:t>b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nami</a:t>
            </a:r>
            <a:r>
              <a:rPr sz="1100" spc="-60" dirty="0">
                <a:latin typeface="Tahoma"/>
                <a:cs typeface="Tahoma"/>
              </a:rPr>
              <a:t>ng  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60" dirty="0">
                <a:latin typeface="Tahoma"/>
                <a:cs typeface="Tahoma"/>
              </a:rPr>
              <a:t>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n</a:t>
            </a:r>
            <a:r>
              <a:rPr sz="1100" spc="-3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as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60" dirty="0">
                <a:latin typeface="Tahoma"/>
                <a:cs typeface="Tahoma"/>
              </a:rPr>
              <a:t>h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w</a:t>
            </a:r>
            <a:r>
              <a:rPr sz="1100" spc="-70" dirty="0">
                <a:latin typeface="Tahoma"/>
                <a:cs typeface="Tahoma"/>
              </a:rPr>
              <a:t>as  </a:t>
            </a:r>
            <a:r>
              <a:rPr sz="1100" spc="-55" dirty="0">
                <a:latin typeface="Tahoma"/>
                <a:cs typeface="Tahoma"/>
              </a:rPr>
              <a:t>uploaded.</a:t>
            </a:r>
            <a:endParaRPr sz="1100">
              <a:latin typeface="Tahoma"/>
              <a:cs typeface="Tahoma"/>
            </a:endParaRPr>
          </a:p>
          <a:p>
            <a:pPr marL="393065" marR="3822700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60" dirty="0">
                <a:latin typeface="Tahoma"/>
                <a:cs typeface="Tahoma"/>
              </a:rPr>
              <a:t>F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5" dirty="0">
                <a:latin typeface="Tahoma"/>
                <a:cs typeface="Tahoma"/>
              </a:rPr>
              <a:t>l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i="1" spc="-15" dirty="0">
                <a:latin typeface="Trebuchet MS"/>
                <a:cs typeface="Trebuchet MS"/>
              </a:rPr>
              <a:t>*</a:t>
            </a:r>
            <a:r>
              <a:rPr sz="1200" i="1" spc="-20" dirty="0">
                <a:latin typeface="Trebuchet MS"/>
                <a:cs typeface="Trebuchet MS"/>
              </a:rPr>
              <a:t> </a:t>
            </a:r>
            <a:r>
              <a:rPr sz="1200" i="1" spc="-150" dirty="0">
                <a:latin typeface="Trebuchet MS"/>
                <a:cs typeface="Trebuchet MS"/>
              </a:rPr>
              <a:t>/</a:t>
            </a:r>
            <a:r>
              <a:rPr sz="1200" i="1" spc="-20" dirty="0">
                <a:latin typeface="Trebuchet MS"/>
                <a:cs typeface="Trebuchet MS"/>
              </a:rPr>
              <a:t> </a:t>
            </a:r>
            <a:r>
              <a:rPr sz="1200" i="1" spc="-190" dirty="0">
                <a:latin typeface="Trebuchet MS"/>
                <a:cs typeface="Trebuchet MS"/>
              </a:rPr>
              <a:t>:</a:t>
            </a:r>
            <a:r>
              <a:rPr sz="1200" i="1" spc="-20" dirty="0">
                <a:latin typeface="Trebuchet MS"/>
                <a:cs typeface="Trebuchet MS"/>
              </a:rPr>
              <a:t> </a:t>
            </a:r>
            <a:r>
              <a:rPr sz="1200" i="1" spc="-60" dirty="0">
                <a:latin typeface="Trebuchet MS"/>
                <a:cs typeface="Trebuchet MS"/>
              </a:rPr>
              <a:t>[</a:t>
            </a:r>
            <a:r>
              <a:rPr sz="1200" i="1" spc="-20" dirty="0">
                <a:latin typeface="Trebuchet MS"/>
                <a:cs typeface="Trebuchet MS"/>
              </a:rPr>
              <a:t> </a:t>
            </a:r>
            <a:r>
              <a:rPr sz="1200" i="1" spc="25" dirty="0">
                <a:latin typeface="Trebuchet MS"/>
                <a:cs typeface="Trebuchet MS"/>
              </a:rPr>
              <a:t>\</a:t>
            </a:r>
            <a:r>
              <a:rPr sz="1200" i="1" spc="-5" dirty="0">
                <a:latin typeface="Trebuchet MS"/>
                <a:cs typeface="Trebuchet MS"/>
              </a:rPr>
              <a:t>\</a:t>
            </a:r>
            <a:r>
              <a:rPr sz="1200" i="1" spc="-20" dirty="0">
                <a:latin typeface="Trebuchet MS"/>
                <a:cs typeface="Trebuchet MS"/>
              </a:rPr>
              <a:t> </a:t>
            </a:r>
            <a:r>
              <a:rPr sz="1200" i="1" spc="-60" dirty="0">
                <a:latin typeface="Trebuchet MS"/>
                <a:cs typeface="Trebuchet MS"/>
              </a:rPr>
              <a:t>]</a:t>
            </a:r>
            <a:r>
              <a:rPr sz="1200" i="1" spc="-20" dirty="0">
                <a:latin typeface="Trebuchet MS"/>
                <a:cs typeface="Trebuchet MS"/>
              </a:rPr>
              <a:t> </a:t>
            </a:r>
            <a:r>
              <a:rPr sz="1200" i="1" spc="-400" dirty="0">
                <a:latin typeface="Trebuchet MS"/>
                <a:cs typeface="Trebuchet MS"/>
              </a:rPr>
              <a:t>|</a:t>
            </a:r>
            <a:r>
              <a:rPr sz="1200" i="1" spc="-20" dirty="0">
                <a:latin typeface="Trebuchet MS"/>
                <a:cs typeface="Trebuchet MS"/>
              </a:rPr>
              <a:t> </a:t>
            </a:r>
            <a:r>
              <a:rPr sz="1200" i="1" spc="-45" dirty="0">
                <a:latin typeface="Trebuchet MS"/>
                <a:cs typeface="Trebuchet MS"/>
              </a:rPr>
              <a:t>#</a:t>
            </a:r>
            <a:r>
              <a:rPr sz="1200" i="1" spc="-20" dirty="0">
                <a:latin typeface="Trebuchet MS"/>
                <a:cs typeface="Trebuchet MS"/>
              </a:rPr>
              <a:t> </a:t>
            </a:r>
            <a:r>
              <a:rPr sz="1200" i="1" spc="210" dirty="0">
                <a:latin typeface="Trebuchet MS"/>
                <a:cs typeface="Trebuchet MS"/>
              </a:rPr>
              <a:t>%</a:t>
            </a:r>
            <a:r>
              <a:rPr sz="1200" i="1" spc="-20" dirty="0">
                <a:latin typeface="Trebuchet MS"/>
                <a:cs typeface="Trebuchet MS"/>
              </a:rPr>
              <a:t> </a:t>
            </a:r>
            <a:r>
              <a:rPr sz="1200" i="1" spc="-15" dirty="0">
                <a:latin typeface="Trebuchet MS"/>
                <a:cs typeface="Trebuchet MS"/>
              </a:rPr>
              <a:t>{</a:t>
            </a:r>
            <a:r>
              <a:rPr sz="1200" i="1" spc="-20" dirty="0">
                <a:latin typeface="Trebuchet MS"/>
                <a:cs typeface="Trebuchet MS"/>
              </a:rPr>
              <a:t> </a:t>
            </a:r>
            <a:r>
              <a:rPr sz="1200" i="1" spc="-15" dirty="0">
                <a:latin typeface="Trebuchet MS"/>
                <a:cs typeface="Trebuchet MS"/>
              </a:rPr>
              <a:t>}</a:t>
            </a:r>
            <a:r>
              <a:rPr sz="1200" i="1" spc="-20" dirty="0">
                <a:latin typeface="Trebuchet MS"/>
                <a:cs typeface="Trebuchet MS"/>
              </a:rPr>
              <a:t> </a:t>
            </a:r>
            <a:r>
              <a:rPr sz="1200" i="1" spc="50" dirty="0">
                <a:latin typeface="Trebuchet MS"/>
                <a:cs typeface="Trebuchet MS"/>
              </a:rPr>
              <a:t>?  </a:t>
            </a:r>
            <a:r>
              <a:rPr sz="1200" i="1" spc="-80" dirty="0">
                <a:latin typeface="Trebuchet MS"/>
                <a:cs typeface="Trebuchet MS"/>
              </a:rPr>
              <a:t>&amp;</a:t>
            </a:r>
            <a:r>
              <a:rPr sz="1200" i="1" spc="-25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ahoma"/>
                <a:cs typeface="Tahoma"/>
              </a:rPr>
              <a:t>are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con</a:t>
            </a:r>
            <a:r>
              <a:rPr sz="1200" spc="-35" dirty="0">
                <a:latin typeface="Tahoma"/>
                <a:cs typeface="Tahoma"/>
              </a:rPr>
              <a:t>v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2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into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i="1" spc="-80" dirty="0">
                <a:latin typeface="Trebuchet MS"/>
                <a:cs typeface="Trebuchet MS"/>
              </a:rPr>
              <a:t>-</a:t>
            </a:r>
            <a:endParaRPr sz="1200">
              <a:latin typeface="Trebuchet MS"/>
              <a:cs typeface="Trebuchet MS"/>
            </a:endParaRPr>
          </a:p>
          <a:p>
            <a:pPr marL="393065" indent="-200025">
              <a:lnSpc>
                <a:spcPct val="100000"/>
              </a:lnSpc>
              <a:spcBef>
                <a:spcPts val="34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40" dirty="0">
                <a:latin typeface="Tahoma"/>
                <a:cs typeface="Tahoma"/>
              </a:rPr>
              <a:t>U</a:t>
            </a:r>
            <a:r>
              <a:rPr sz="1200" spc="-30" dirty="0">
                <a:latin typeface="Tahoma"/>
                <a:cs typeface="Tahoma"/>
              </a:rPr>
              <a:t>pl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ad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f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25" dirty="0">
                <a:latin typeface="Tahoma"/>
                <a:cs typeface="Tahoma"/>
              </a:rPr>
              <a:t>l</a:t>
            </a:r>
            <a:r>
              <a:rPr sz="1200" spc="-2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50" dirty="0">
                <a:latin typeface="Tahoma"/>
                <a:cs typeface="Tahoma"/>
              </a:rPr>
              <a:t>u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05" dirty="0">
                <a:latin typeface="Tahoma"/>
                <a:cs typeface="Tahoma"/>
              </a:rPr>
              <a:t>2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G</a:t>
            </a:r>
            <a:r>
              <a:rPr sz="1200" spc="-50" dirty="0">
                <a:latin typeface="Tahoma"/>
                <a:cs typeface="Tahoma"/>
              </a:rPr>
              <a:t>B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48457" y="1773808"/>
            <a:ext cx="3646170" cy="2355215"/>
            <a:chOff x="3148457" y="1773808"/>
            <a:chExt cx="3646170" cy="235521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4680" y="1780031"/>
              <a:ext cx="3633216" cy="234238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51632" y="1776983"/>
              <a:ext cx="3639820" cy="2348865"/>
            </a:xfrm>
            <a:custGeom>
              <a:avLst/>
              <a:gdLst/>
              <a:ahLst/>
              <a:cxnLst/>
              <a:rect l="l" t="t" r="r" b="b"/>
              <a:pathLst>
                <a:path w="3639820" h="2348865">
                  <a:moveTo>
                    <a:pt x="0" y="0"/>
                  </a:moveTo>
                  <a:lnTo>
                    <a:pt x="3639312" y="0"/>
                  </a:lnTo>
                  <a:lnTo>
                    <a:pt x="3639312" y="2348483"/>
                  </a:lnTo>
                  <a:lnTo>
                    <a:pt x="0" y="2348483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24144" y="2410205"/>
              <a:ext cx="756285" cy="158750"/>
            </a:xfrm>
            <a:custGeom>
              <a:avLst/>
              <a:gdLst/>
              <a:ahLst/>
              <a:cxnLst/>
              <a:rect l="l" t="t" r="r" b="b"/>
              <a:pathLst>
                <a:path w="756285" h="158750">
                  <a:moveTo>
                    <a:pt x="0" y="0"/>
                  </a:moveTo>
                  <a:lnTo>
                    <a:pt x="755903" y="0"/>
                  </a:lnTo>
                  <a:lnTo>
                    <a:pt x="755903" y="158496"/>
                  </a:lnTo>
                  <a:lnTo>
                    <a:pt x="0" y="15849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860291" y="4407661"/>
            <a:ext cx="6350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45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38200" y="5509259"/>
            <a:ext cx="6094730" cy="3422650"/>
            <a:chOff x="838200" y="5509259"/>
            <a:chExt cx="6094730" cy="342265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200" y="5509259"/>
              <a:ext cx="2148840" cy="32385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38200" y="8724137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859529" y="8783066"/>
            <a:ext cx="6604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46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" y="7783830"/>
            <a:ext cx="2153412" cy="69494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316736" y="7990585"/>
            <a:ext cx="120523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solidFill>
                  <a:srgbClr val="FFFFFF"/>
                </a:solidFill>
                <a:latin typeface="Tahoma"/>
                <a:cs typeface="Tahoma"/>
              </a:rPr>
              <a:t>Demonstration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1978" y="8760714"/>
            <a:ext cx="104394" cy="141731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48761" y="5682488"/>
            <a:ext cx="3629660" cy="750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Dem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325" dirty="0">
                <a:solidFill>
                  <a:srgbClr val="FF0000"/>
                </a:solidFill>
                <a:latin typeface="Tahoma"/>
                <a:cs typeface="Tahoma"/>
              </a:rPr>
              <a:t>1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04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lv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nami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con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li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1025"/>
              </a:spcBef>
            </a:pPr>
            <a:r>
              <a:rPr sz="1200" spc="-80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c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n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300" spc="-195" dirty="0">
                <a:latin typeface="Tahoma"/>
                <a:cs typeface="Tahoma"/>
              </a:rPr>
              <a:t>:</a:t>
            </a:r>
            <a:r>
              <a:rPr sz="1300" spc="-114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man</a:t>
            </a:r>
            <a:r>
              <a:rPr sz="1200" spc="-70" dirty="0">
                <a:latin typeface="Tahoma"/>
                <a:cs typeface="Tahoma"/>
              </a:rPr>
              <a:t>a</a:t>
            </a:r>
            <a:r>
              <a:rPr sz="1200" spc="-80" dirty="0">
                <a:latin typeface="Tahoma"/>
                <a:cs typeface="Tahoma"/>
              </a:rPr>
              <a:t>g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114" dirty="0">
                <a:latin typeface="Tahoma"/>
                <a:cs typeface="Tahoma"/>
              </a:rPr>
              <a:t>r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ou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upl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ad</a:t>
            </a:r>
            <a:r>
              <a:rPr sz="1200" spc="-5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n</a:t>
            </a:r>
            <a:r>
              <a:rPr sz="1200" spc="-3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v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25" dirty="0">
                <a:latin typeface="Tahoma"/>
                <a:cs typeface="Tahoma"/>
              </a:rPr>
              <a:t>ion 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asset,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which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already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exists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repository.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45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23</a:t>
            </a:fld>
            <a:endParaRPr spc="5" dirty="0"/>
          </a:p>
        </p:txBody>
      </p:sp>
      <p:sp>
        <p:nvSpPr>
          <p:cNvPr id="27" name="object 27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46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6997"/>
            <a:ext cx="6094730" cy="3429000"/>
            <a:chOff x="838200" y="1126997"/>
            <a:chExt cx="609473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126997"/>
              <a:ext cx="2148840" cy="3429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61815" y="4407661"/>
            <a:ext cx="61594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47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53412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92580" y="3615944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8761" y="1201167"/>
            <a:ext cx="3650615" cy="1797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marR="212725"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Exercise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54" dirty="0">
                <a:solidFill>
                  <a:srgbClr val="FF0000"/>
                </a:solidFill>
                <a:latin typeface="Tahoma"/>
                <a:cs typeface="Tahoma"/>
              </a:rPr>
              <a:t>1:</a:t>
            </a:r>
            <a:r>
              <a:rPr sz="1400" b="1" spc="-2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Create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private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folder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upload </a:t>
            </a:r>
            <a:r>
              <a:rPr sz="1400" b="1" spc="-4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older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1250"/>
              </a:spcBef>
            </a:pPr>
            <a:r>
              <a:rPr sz="1200" spc="-70" dirty="0">
                <a:latin typeface="Tahoma"/>
                <a:cs typeface="Tahoma"/>
              </a:rPr>
              <a:t>Scenario: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author,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need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set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images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for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creating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w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b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50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.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70" dirty="0">
                <a:latin typeface="Tahoma"/>
                <a:cs typeface="Tahoma"/>
              </a:rPr>
              <a:t>Y</a:t>
            </a:r>
            <a:r>
              <a:rPr sz="1200" spc="-45" dirty="0">
                <a:latin typeface="Tahoma"/>
                <a:cs typeface="Tahoma"/>
              </a:rPr>
              <a:t>o</a:t>
            </a:r>
            <a:r>
              <a:rPr sz="1200" spc="-40" dirty="0">
                <a:latin typeface="Tahoma"/>
                <a:cs typeface="Tahoma"/>
              </a:rPr>
              <a:t>u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n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upl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ad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40" dirty="0">
                <a:latin typeface="Tahoma"/>
                <a:cs typeface="Tahoma"/>
              </a:rPr>
              <a:t>old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only  </a:t>
            </a:r>
            <a:r>
              <a:rPr sz="1200" spc="-40" dirty="0">
                <a:latin typeface="Tahoma"/>
                <a:cs typeface="Tahoma"/>
              </a:rPr>
              <a:t>y</a:t>
            </a:r>
            <a:r>
              <a:rPr sz="1200" spc="-45" dirty="0">
                <a:latin typeface="Tahoma"/>
                <a:cs typeface="Tahoma"/>
              </a:rPr>
              <a:t>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v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w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marR="147955">
              <a:lnSpc>
                <a:spcPct val="100000"/>
              </a:lnSpc>
            </a:pPr>
            <a:r>
              <a:rPr sz="1200" spc="-110" dirty="0">
                <a:latin typeface="Tahoma"/>
                <a:cs typeface="Tahoma"/>
              </a:rPr>
              <a:t>In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this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exercise,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will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create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private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folder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upload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lde</a:t>
            </a:r>
            <a:r>
              <a:rPr sz="1200" spc="-90" dirty="0">
                <a:latin typeface="Tahoma"/>
                <a:cs typeface="Tahoma"/>
              </a:rPr>
              <a:t>r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5" name="object 1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0772" y="5691632"/>
            <a:ext cx="6068695" cy="2094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Collections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393065" marR="3449954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30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0" dirty="0">
                <a:latin typeface="Tahoma"/>
                <a:cs typeface="Tahoma"/>
              </a:rPr>
              <a:t> 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indep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ndent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om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the 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40" dirty="0">
                <a:latin typeface="Tahoma"/>
                <a:cs typeface="Tahoma"/>
              </a:rPr>
              <a:t>old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hi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rc</a:t>
            </a:r>
            <a:r>
              <a:rPr sz="1200" spc="-50" dirty="0">
                <a:latin typeface="Tahoma"/>
                <a:cs typeface="Tahoma"/>
              </a:rPr>
              <a:t>h</a:t>
            </a:r>
            <a:r>
              <a:rPr sz="1200" spc="-60" dirty="0">
                <a:latin typeface="Tahoma"/>
                <a:cs typeface="Tahoma"/>
              </a:rPr>
              <a:t>y</a:t>
            </a:r>
            <a:endParaRPr sz="1200">
              <a:latin typeface="Tahoma"/>
              <a:cs typeface="Tahoma"/>
            </a:endParaRPr>
          </a:p>
          <a:p>
            <a:pPr marL="393065" marR="3496310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30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60" dirty="0">
                <a:latin typeface="Tahoma"/>
                <a:cs typeface="Tahoma"/>
              </a:rPr>
              <a:t>erenc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not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the 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80" dirty="0">
                <a:latin typeface="Tahoma"/>
                <a:cs typeface="Tahoma"/>
              </a:rPr>
              <a:t>se</a:t>
            </a:r>
            <a:r>
              <a:rPr sz="1200" spc="-2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h</a:t>
            </a:r>
            <a:r>
              <a:rPr sz="1200" spc="-50" dirty="0">
                <a:latin typeface="Tahoma"/>
                <a:cs typeface="Tahoma"/>
              </a:rPr>
              <a:t>emselv</a:t>
            </a:r>
            <a:r>
              <a:rPr sz="1200" spc="-3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30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colle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ion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nc</a:t>
            </a:r>
            <a:r>
              <a:rPr sz="1200" spc="-50" dirty="0">
                <a:latin typeface="Tahoma"/>
                <a:cs typeface="Tahoma"/>
              </a:rPr>
              <a:t>e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50" dirty="0">
                <a:latin typeface="Tahoma"/>
                <a:cs typeface="Tahoma"/>
              </a:rPr>
              <a:t>Assets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50" dirty="0">
                <a:latin typeface="Tahoma"/>
                <a:cs typeface="Tahoma"/>
              </a:rPr>
              <a:t>Folders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15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th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colle</a:t>
            </a:r>
            <a:r>
              <a:rPr sz="1100" spc="-25" dirty="0">
                <a:latin typeface="Tahoma"/>
                <a:cs typeface="Tahoma"/>
              </a:rPr>
              <a:t>c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ion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9976" y="6192011"/>
            <a:ext cx="2545842" cy="203606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859529" y="8783066"/>
            <a:ext cx="6540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48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47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24</a:t>
            </a:fld>
            <a:endParaRPr spc="5" dirty="0"/>
          </a:p>
        </p:txBody>
      </p:sp>
      <p:sp>
        <p:nvSpPr>
          <p:cNvPr id="24" name="object 24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48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663" y="1316227"/>
            <a:ext cx="233743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Acc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Colle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ions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con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ole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7544" y="1751330"/>
            <a:ext cx="211264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495" indent="-13843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151130" algn="l"/>
              </a:tabLst>
            </a:pPr>
            <a:r>
              <a:rPr sz="1100" spc="-15" dirty="0">
                <a:latin typeface="Tahoma"/>
                <a:cs typeface="Tahoma"/>
              </a:rPr>
              <a:t>N</a:t>
            </a:r>
            <a:r>
              <a:rPr sz="1100" spc="-2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v</a:t>
            </a:r>
            <a:r>
              <a:rPr sz="1100" spc="-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g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t</a:t>
            </a:r>
            <a:r>
              <a:rPr sz="1100" spc="5" dirty="0">
                <a:latin typeface="Tahoma"/>
                <a:cs typeface="Tahoma"/>
              </a:rPr>
              <a:t>i</a:t>
            </a:r>
            <a:r>
              <a:rPr sz="1100" spc="-5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204" dirty="0">
                <a:latin typeface="Tahoma"/>
                <a:cs typeface="Tahoma"/>
              </a:rPr>
              <a:t>&gt;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A</a:t>
            </a:r>
            <a:r>
              <a:rPr sz="1100" spc="-1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s</a:t>
            </a:r>
            <a:r>
              <a:rPr sz="1100" spc="-20" dirty="0">
                <a:latin typeface="Tahoma"/>
                <a:cs typeface="Tahoma"/>
              </a:rPr>
              <a:t>e</a:t>
            </a:r>
            <a:r>
              <a:rPr sz="1100" spc="-5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04" dirty="0">
                <a:latin typeface="Tahoma"/>
                <a:cs typeface="Tahoma"/>
              </a:rPr>
              <a:t>&gt;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5" dirty="0">
                <a:latin typeface="Tahoma"/>
                <a:cs typeface="Tahoma"/>
              </a:rPr>
              <a:t>o</a:t>
            </a:r>
            <a:r>
              <a:rPr sz="1100" spc="10" dirty="0">
                <a:latin typeface="Tahoma"/>
                <a:cs typeface="Tahoma"/>
              </a:rPr>
              <a:t>lle</a:t>
            </a:r>
            <a:r>
              <a:rPr sz="1100" spc="5" dirty="0">
                <a:latin typeface="Tahoma"/>
                <a:cs typeface="Tahoma"/>
              </a:rPr>
              <a:t>c</a:t>
            </a:r>
            <a:r>
              <a:rPr sz="1100" spc="-25" dirty="0">
                <a:latin typeface="Tahoma"/>
                <a:cs typeface="Tahoma"/>
              </a:rPr>
              <a:t>t</a:t>
            </a:r>
            <a:r>
              <a:rPr sz="1100" dirty="0">
                <a:latin typeface="Tahoma"/>
                <a:cs typeface="Tahoma"/>
              </a:rPr>
              <a:t>ion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12977" y="2060320"/>
            <a:ext cx="5461000" cy="2196465"/>
            <a:chOff x="1212977" y="2060320"/>
            <a:chExt cx="5461000" cy="219646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7397" y="2066543"/>
              <a:ext cx="2340102" cy="13525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323587" y="2063495"/>
              <a:ext cx="2346960" cy="1358900"/>
            </a:xfrm>
            <a:custGeom>
              <a:avLst/>
              <a:gdLst/>
              <a:ahLst/>
              <a:cxnLst/>
              <a:rect l="l" t="t" r="r" b="b"/>
              <a:pathLst>
                <a:path w="2346959" h="1358900">
                  <a:moveTo>
                    <a:pt x="0" y="0"/>
                  </a:moveTo>
                  <a:lnTo>
                    <a:pt x="2346960" y="0"/>
                  </a:lnTo>
                  <a:lnTo>
                    <a:pt x="2346960" y="1358646"/>
                  </a:lnTo>
                  <a:lnTo>
                    <a:pt x="0" y="135864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5052" y="3145535"/>
              <a:ext cx="2822448" cy="110413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42003" y="3142487"/>
              <a:ext cx="2828925" cy="1111250"/>
            </a:xfrm>
            <a:custGeom>
              <a:avLst/>
              <a:gdLst/>
              <a:ahLst/>
              <a:cxnLst/>
              <a:rect l="l" t="t" r="r" b="b"/>
              <a:pathLst>
                <a:path w="2828925" h="1111250">
                  <a:moveTo>
                    <a:pt x="0" y="0"/>
                  </a:moveTo>
                  <a:lnTo>
                    <a:pt x="2828544" y="0"/>
                  </a:lnTo>
                  <a:lnTo>
                    <a:pt x="2828544" y="1110996"/>
                  </a:lnTo>
                  <a:lnTo>
                    <a:pt x="0" y="111099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200" y="2066543"/>
              <a:ext cx="2394966" cy="128777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16152" y="2063495"/>
              <a:ext cx="2401570" cy="1294130"/>
            </a:xfrm>
            <a:custGeom>
              <a:avLst/>
              <a:gdLst/>
              <a:ahLst/>
              <a:cxnLst/>
              <a:rect l="l" t="t" r="r" b="b"/>
              <a:pathLst>
                <a:path w="2401570" h="1294129">
                  <a:moveTo>
                    <a:pt x="0" y="0"/>
                  </a:moveTo>
                  <a:lnTo>
                    <a:pt x="2401062" y="0"/>
                  </a:lnTo>
                  <a:lnTo>
                    <a:pt x="2401062" y="1293876"/>
                  </a:lnTo>
                  <a:lnTo>
                    <a:pt x="0" y="129387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262882" y="1752854"/>
            <a:ext cx="222123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495" indent="-13843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151130" algn="l"/>
              </a:tabLst>
            </a:pPr>
            <a:r>
              <a:rPr sz="1100" spc="-15" dirty="0">
                <a:latin typeface="Tahoma"/>
                <a:cs typeface="Tahoma"/>
              </a:rPr>
              <a:t>L</a:t>
            </a:r>
            <a:r>
              <a:rPr sz="1100" spc="-1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f</a:t>
            </a:r>
            <a:r>
              <a:rPr sz="1100" spc="-75" dirty="0">
                <a:latin typeface="Tahoma"/>
                <a:cs typeface="Tahoma"/>
              </a:rPr>
              <a:t>t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R</a:t>
            </a:r>
            <a:r>
              <a:rPr sz="1100" spc="-40" dirty="0">
                <a:latin typeface="Tahoma"/>
                <a:cs typeface="Tahoma"/>
              </a:rPr>
              <a:t>a</a:t>
            </a:r>
            <a:r>
              <a:rPr sz="1100" spc="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204" dirty="0">
                <a:latin typeface="Tahoma"/>
                <a:cs typeface="Tahoma"/>
              </a:rPr>
              <a:t>&gt;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N</a:t>
            </a:r>
            <a:r>
              <a:rPr sz="1100" spc="-2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v</a:t>
            </a:r>
            <a:r>
              <a:rPr sz="1100" spc="-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g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t</a:t>
            </a:r>
            <a:r>
              <a:rPr sz="1100" spc="5" dirty="0">
                <a:latin typeface="Tahoma"/>
                <a:cs typeface="Tahoma"/>
              </a:rPr>
              <a:t>i</a:t>
            </a:r>
            <a:r>
              <a:rPr sz="1100" spc="-5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204" dirty="0">
                <a:latin typeface="Tahoma"/>
                <a:cs typeface="Tahoma"/>
              </a:rPr>
              <a:t>&gt;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5" dirty="0">
                <a:latin typeface="Tahoma"/>
                <a:cs typeface="Tahoma"/>
              </a:rPr>
              <a:t>o</a:t>
            </a:r>
            <a:r>
              <a:rPr sz="1100" spc="10" dirty="0">
                <a:latin typeface="Tahoma"/>
                <a:cs typeface="Tahoma"/>
              </a:rPr>
              <a:t>lle</a:t>
            </a:r>
            <a:r>
              <a:rPr sz="1100" spc="5" dirty="0">
                <a:latin typeface="Tahoma"/>
                <a:cs typeface="Tahoma"/>
              </a:rPr>
              <a:t>c</a:t>
            </a:r>
            <a:r>
              <a:rPr sz="1100" spc="-25" dirty="0">
                <a:latin typeface="Tahoma"/>
                <a:cs typeface="Tahoma"/>
              </a:rPr>
              <a:t>t</a:t>
            </a:r>
            <a:r>
              <a:rPr sz="1100" dirty="0">
                <a:latin typeface="Tahoma"/>
                <a:cs typeface="Tahoma"/>
              </a:rPr>
              <a:t>ion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59529" y="4407661"/>
            <a:ext cx="6540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49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21" name="object 21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94663" y="5691632"/>
            <a:ext cx="3008630" cy="1501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Lightbox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spc="-30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cial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40" dirty="0">
                <a:latin typeface="Tahoma"/>
                <a:cs typeface="Tahoma"/>
              </a:rPr>
              <a:t>ic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colle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ion</a:t>
            </a:r>
            <a:endParaRPr sz="12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30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u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70" dirty="0">
                <a:latin typeface="Tahoma"/>
                <a:cs typeface="Tahoma"/>
              </a:rPr>
              <a:t>-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c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f</a:t>
            </a:r>
            <a:r>
              <a:rPr sz="1200" spc="-40" dirty="0">
                <a:latin typeface="Tahoma"/>
                <a:cs typeface="Tahoma"/>
              </a:rPr>
              <a:t>ic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colle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ion</a:t>
            </a:r>
            <a:endParaRPr sz="1200">
              <a:latin typeface="Tahoma"/>
              <a:cs typeface="Tahoma"/>
            </a:endParaRPr>
          </a:p>
          <a:p>
            <a:pPr marL="249554" marR="5080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65" dirty="0">
                <a:latin typeface="Tahoma"/>
                <a:cs typeface="Tahoma"/>
              </a:rPr>
              <a:t>Temporary </a:t>
            </a:r>
            <a:r>
              <a:rPr sz="1200" i="1" spc="-75" dirty="0">
                <a:latin typeface="Trebuchet MS"/>
                <a:cs typeface="Trebuchet MS"/>
              </a:rPr>
              <a:t>working </a:t>
            </a:r>
            <a:r>
              <a:rPr sz="1200" i="1" spc="-135" dirty="0">
                <a:latin typeface="Trebuchet MS"/>
                <a:cs typeface="Trebuchet MS"/>
              </a:rPr>
              <a:t>set </a:t>
            </a:r>
            <a:r>
              <a:rPr sz="1200" spc="-65" dirty="0">
                <a:latin typeface="Tahoma"/>
                <a:cs typeface="Tahoma"/>
              </a:rPr>
              <a:t>of references </a:t>
            </a:r>
            <a:r>
              <a:rPr sz="1200" spc="-60" dirty="0">
                <a:latin typeface="Tahoma"/>
                <a:cs typeface="Tahoma"/>
              </a:rPr>
              <a:t>for </a:t>
            </a:r>
            <a:r>
              <a:rPr sz="1200" spc="-45" dirty="0">
                <a:latin typeface="Tahoma"/>
                <a:cs typeface="Tahoma"/>
              </a:rPr>
              <a:t>quick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access</a:t>
            </a:r>
            <a:endParaRPr sz="12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45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50" dirty="0">
                <a:latin typeface="Tahoma"/>
                <a:cs typeface="Tahoma"/>
              </a:rPr>
              <a:t>Cannot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b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s</a:t>
            </a:r>
            <a:r>
              <a:rPr sz="1200" spc="-60" dirty="0">
                <a:latin typeface="Tahoma"/>
                <a:cs typeface="Tahoma"/>
              </a:rPr>
              <a:t>har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32002" y="7390525"/>
            <a:ext cx="2045970" cy="8496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484"/>
              </a:spcBef>
              <a:buFont typeface="Wingdings"/>
              <a:buChar char=""/>
              <a:tabLst>
                <a:tab pos="212725" algn="l"/>
              </a:tabLst>
            </a:pPr>
            <a:r>
              <a:rPr sz="1200" spc="-80" dirty="0">
                <a:latin typeface="Tahoma"/>
                <a:cs typeface="Tahoma"/>
              </a:rPr>
              <a:t>U</a:t>
            </a:r>
            <a:r>
              <a:rPr sz="1200" spc="-45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288290" marR="5080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288925" algn="l"/>
              </a:tabLst>
            </a:pP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k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qui</a:t>
            </a:r>
            <a:r>
              <a:rPr sz="1100" spc="-35" dirty="0">
                <a:latin typeface="Tahoma"/>
                <a:cs typeface="Tahoma"/>
              </a:rPr>
              <a:t>c</a:t>
            </a:r>
            <a:r>
              <a:rPr sz="1100" spc="-55" dirty="0">
                <a:latin typeface="Tahoma"/>
                <a:cs typeface="Tahoma"/>
              </a:rPr>
              <a:t>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-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c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ion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wh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n 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0" dirty="0">
                <a:latin typeface="Tahoma"/>
                <a:cs typeface="Tahoma"/>
              </a:rPr>
              <a:t>canni</a:t>
            </a:r>
            <a:r>
              <a:rPr sz="1100" spc="-70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 </a:t>
            </a:r>
            <a:r>
              <a:rPr sz="1100" spc="-45" dirty="0">
                <a:latin typeface="Tahoma"/>
                <a:cs typeface="Tahoma"/>
              </a:rPr>
              <a:t>thro</a:t>
            </a:r>
            <a:r>
              <a:rPr sz="1100" spc="-70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288290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288925" algn="l"/>
              </a:tabLst>
            </a:pPr>
            <a:r>
              <a:rPr sz="1100" spc="-65" dirty="0">
                <a:latin typeface="Tahoma"/>
                <a:cs typeface="Tahoma"/>
              </a:rPr>
              <a:t>U</a:t>
            </a:r>
            <a:r>
              <a:rPr sz="1100" spc="-40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sha</a:t>
            </a:r>
            <a:r>
              <a:rPr sz="1100" spc="-4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95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875913" y="6190360"/>
            <a:ext cx="2995295" cy="2057400"/>
            <a:chOff x="3875913" y="6190360"/>
            <a:chExt cx="2995295" cy="2057400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0654" y="6192011"/>
              <a:ext cx="2394618" cy="178384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472940" y="6193535"/>
              <a:ext cx="2395220" cy="1779270"/>
            </a:xfrm>
            <a:custGeom>
              <a:avLst/>
              <a:gdLst/>
              <a:ahLst/>
              <a:cxnLst/>
              <a:rect l="l" t="t" r="r" b="b"/>
              <a:pathLst>
                <a:path w="2395220" h="1779270">
                  <a:moveTo>
                    <a:pt x="0" y="0"/>
                  </a:moveTo>
                  <a:lnTo>
                    <a:pt x="2394966" y="0"/>
                  </a:lnTo>
                  <a:lnTo>
                    <a:pt x="2394966" y="1779270"/>
                  </a:lnTo>
                  <a:lnTo>
                    <a:pt x="0" y="1779270"/>
                  </a:lnTo>
                  <a:lnTo>
                    <a:pt x="0" y="0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85438" y="6739889"/>
              <a:ext cx="1237615" cy="1498600"/>
            </a:xfrm>
            <a:custGeom>
              <a:avLst/>
              <a:gdLst/>
              <a:ahLst/>
              <a:cxnLst/>
              <a:rect l="l" t="t" r="r" b="b"/>
              <a:pathLst>
                <a:path w="1237614" h="1498600">
                  <a:moveTo>
                    <a:pt x="1237488" y="0"/>
                  </a:moveTo>
                  <a:lnTo>
                    <a:pt x="712470" y="962405"/>
                  </a:lnTo>
                  <a:lnTo>
                    <a:pt x="89916" y="962405"/>
                  </a:lnTo>
                  <a:lnTo>
                    <a:pt x="54971" y="969371"/>
                  </a:lnTo>
                  <a:lnTo>
                    <a:pt x="26384" y="988409"/>
                  </a:lnTo>
                  <a:lnTo>
                    <a:pt x="7084" y="1016734"/>
                  </a:lnTo>
                  <a:lnTo>
                    <a:pt x="0" y="1051559"/>
                  </a:lnTo>
                  <a:lnTo>
                    <a:pt x="0" y="1408937"/>
                  </a:lnTo>
                  <a:lnTo>
                    <a:pt x="7084" y="1443763"/>
                  </a:lnTo>
                  <a:lnTo>
                    <a:pt x="26384" y="1472088"/>
                  </a:lnTo>
                  <a:lnTo>
                    <a:pt x="54971" y="1491126"/>
                  </a:lnTo>
                  <a:lnTo>
                    <a:pt x="89916" y="1498091"/>
                  </a:lnTo>
                  <a:lnTo>
                    <a:pt x="1132332" y="1498091"/>
                  </a:lnTo>
                  <a:lnTo>
                    <a:pt x="1167157" y="1491126"/>
                  </a:lnTo>
                  <a:lnTo>
                    <a:pt x="1195482" y="1472088"/>
                  </a:lnTo>
                  <a:lnTo>
                    <a:pt x="1214520" y="1443763"/>
                  </a:lnTo>
                  <a:lnTo>
                    <a:pt x="1221486" y="1408937"/>
                  </a:lnTo>
                  <a:lnTo>
                    <a:pt x="1221486" y="1051559"/>
                  </a:lnTo>
                  <a:lnTo>
                    <a:pt x="1214520" y="1016734"/>
                  </a:lnTo>
                  <a:lnTo>
                    <a:pt x="1195482" y="988409"/>
                  </a:lnTo>
                  <a:lnTo>
                    <a:pt x="1167157" y="969371"/>
                  </a:lnTo>
                  <a:lnTo>
                    <a:pt x="1132332" y="962405"/>
                  </a:lnTo>
                  <a:lnTo>
                    <a:pt x="1018032" y="962405"/>
                  </a:lnTo>
                  <a:lnTo>
                    <a:pt x="1237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85438" y="6739889"/>
              <a:ext cx="1237615" cy="1498600"/>
            </a:xfrm>
            <a:custGeom>
              <a:avLst/>
              <a:gdLst/>
              <a:ahLst/>
              <a:cxnLst/>
              <a:rect l="l" t="t" r="r" b="b"/>
              <a:pathLst>
                <a:path w="1237614" h="1498600">
                  <a:moveTo>
                    <a:pt x="0" y="1051559"/>
                  </a:moveTo>
                  <a:lnTo>
                    <a:pt x="7084" y="1016734"/>
                  </a:lnTo>
                  <a:lnTo>
                    <a:pt x="26384" y="988409"/>
                  </a:lnTo>
                  <a:lnTo>
                    <a:pt x="54971" y="969371"/>
                  </a:lnTo>
                  <a:lnTo>
                    <a:pt x="89916" y="962405"/>
                  </a:lnTo>
                  <a:lnTo>
                    <a:pt x="712470" y="962405"/>
                  </a:lnTo>
                  <a:lnTo>
                    <a:pt x="1237488" y="0"/>
                  </a:lnTo>
                  <a:lnTo>
                    <a:pt x="1018032" y="962405"/>
                  </a:lnTo>
                  <a:lnTo>
                    <a:pt x="1132332" y="962405"/>
                  </a:lnTo>
                  <a:lnTo>
                    <a:pt x="1167157" y="969371"/>
                  </a:lnTo>
                  <a:lnTo>
                    <a:pt x="1195482" y="988409"/>
                  </a:lnTo>
                  <a:lnTo>
                    <a:pt x="1214520" y="1016734"/>
                  </a:lnTo>
                  <a:lnTo>
                    <a:pt x="1221486" y="1051559"/>
                  </a:lnTo>
                  <a:lnTo>
                    <a:pt x="1221486" y="1408937"/>
                  </a:lnTo>
                  <a:lnTo>
                    <a:pt x="1214520" y="1443763"/>
                  </a:lnTo>
                  <a:lnTo>
                    <a:pt x="1195482" y="1472088"/>
                  </a:lnTo>
                  <a:lnTo>
                    <a:pt x="1167157" y="1491126"/>
                  </a:lnTo>
                  <a:lnTo>
                    <a:pt x="1132332" y="1498091"/>
                  </a:lnTo>
                  <a:lnTo>
                    <a:pt x="89916" y="1498091"/>
                  </a:lnTo>
                  <a:lnTo>
                    <a:pt x="54971" y="1491126"/>
                  </a:lnTo>
                  <a:lnTo>
                    <a:pt x="26384" y="1472088"/>
                  </a:lnTo>
                  <a:lnTo>
                    <a:pt x="7084" y="1443763"/>
                  </a:lnTo>
                  <a:lnTo>
                    <a:pt x="0" y="1408937"/>
                  </a:lnTo>
                  <a:lnTo>
                    <a:pt x="0" y="1051559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945128" y="7816850"/>
            <a:ext cx="1078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latin typeface="Tahoma"/>
                <a:cs typeface="Tahoma"/>
              </a:rPr>
              <a:t>D</a:t>
            </a:r>
            <a:r>
              <a:rPr sz="900" spc="-50" dirty="0">
                <a:latin typeface="Tahoma"/>
                <a:cs typeface="Tahoma"/>
              </a:rPr>
              <a:t>r</a:t>
            </a:r>
            <a:r>
              <a:rPr sz="900" spc="-75" dirty="0">
                <a:latin typeface="Tahoma"/>
                <a:cs typeface="Tahoma"/>
              </a:rPr>
              <a:t>a</a:t>
            </a:r>
            <a:r>
              <a:rPr sz="900" spc="-70" dirty="0">
                <a:latin typeface="Tahoma"/>
                <a:cs typeface="Tahoma"/>
              </a:rPr>
              <a:t>g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35" dirty="0">
                <a:latin typeface="Tahoma"/>
                <a:cs typeface="Tahoma"/>
              </a:rPr>
              <a:t>n</a:t>
            </a:r>
            <a:r>
              <a:rPr sz="900" spc="-30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d</a:t>
            </a:r>
            <a:r>
              <a:rPr sz="900" spc="-30" dirty="0">
                <a:latin typeface="Tahoma"/>
                <a:cs typeface="Tahoma"/>
              </a:rPr>
              <a:t>r</a:t>
            </a:r>
            <a:r>
              <a:rPr sz="900" spc="-35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p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20" dirty="0">
                <a:latin typeface="Tahoma"/>
                <a:cs typeface="Tahoma"/>
              </a:rPr>
              <a:t>l</a:t>
            </a:r>
            <a:r>
              <a:rPr sz="900" spc="-30" dirty="0">
                <a:latin typeface="Tahoma"/>
                <a:cs typeface="Tahoma"/>
              </a:rPr>
              <a:t>e</a:t>
            </a:r>
            <a:r>
              <a:rPr sz="900" spc="-25" dirty="0">
                <a:latin typeface="Tahoma"/>
                <a:cs typeface="Tahoma"/>
              </a:rPr>
              <a:t>c</a:t>
            </a:r>
            <a:r>
              <a:rPr sz="900" spc="-55" dirty="0">
                <a:latin typeface="Tahoma"/>
                <a:cs typeface="Tahoma"/>
              </a:rPr>
              <a:t>t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25" dirty="0">
                <a:latin typeface="Tahoma"/>
                <a:cs typeface="Tahoma"/>
              </a:rPr>
              <a:t>d  </a:t>
            </a:r>
            <a:r>
              <a:rPr sz="900" spc="-55" dirty="0">
                <a:latin typeface="Tahoma"/>
                <a:cs typeface="Tahoma"/>
              </a:rPr>
              <a:t>as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int</a:t>
            </a:r>
            <a:r>
              <a:rPr sz="900" spc="-35" dirty="0">
                <a:latin typeface="Tahoma"/>
                <a:cs typeface="Tahoma"/>
              </a:rPr>
              <a:t>o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l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60" dirty="0">
                <a:latin typeface="Tahoma"/>
                <a:cs typeface="Tahoma"/>
              </a:rPr>
              <a:t>gh</a:t>
            </a:r>
            <a:r>
              <a:rPr sz="900" spc="-35" dirty="0">
                <a:latin typeface="Tahoma"/>
                <a:cs typeface="Tahoma"/>
              </a:rPr>
              <a:t>t</a:t>
            </a:r>
            <a:r>
              <a:rPr sz="900" spc="-30" dirty="0">
                <a:latin typeface="Tahoma"/>
                <a:cs typeface="Tahoma"/>
              </a:rPr>
              <a:t>b</a:t>
            </a:r>
            <a:r>
              <a:rPr sz="900" spc="-20" dirty="0">
                <a:latin typeface="Tahoma"/>
                <a:cs typeface="Tahoma"/>
              </a:rPr>
              <a:t>o</a:t>
            </a:r>
            <a:r>
              <a:rPr sz="900" spc="-75" dirty="0">
                <a:latin typeface="Tahoma"/>
                <a:cs typeface="Tahoma"/>
              </a:rPr>
              <a:t>x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60291" y="8783066"/>
            <a:ext cx="6413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50</a:t>
            </a:r>
            <a:endParaRPr sz="40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49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25</a:t>
            </a:fld>
            <a:endParaRPr spc="5" dirty="0"/>
          </a:p>
        </p:txBody>
      </p:sp>
      <p:sp>
        <p:nvSpPr>
          <p:cNvPr id="36" name="object 36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50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7760"/>
            <a:ext cx="6094730" cy="3428365"/>
            <a:chOff x="838200" y="1127760"/>
            <a:chExt cx="6094730" cy="3428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820" y="1127760"/>
              <a:ext cx="2148078" cy="342823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65626" y="4407661"/>
            <a:ext cx="5334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51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53412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92580" y="3615944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8761" y="1307084"/>
            <a:ext cx="3586479" cy="1373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2: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Add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ox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colle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ions</a:t>
            </a:r>
            <a:endParaRPr sz="1400">
              <a:latin typeface="Tahoma"/>
              <a:cs typeface="Tahoma"/>
            </a:endParaRPr>
          </a:p>
          <a:p>
            <a:pPr marR="130175">
              <a:lnSpc>
                <a:spcPct val="100000"/>
              </a:lnSpc>
              <a:spcBef>
                <a:spcPts val="1035"/>
              </a:spcBef>
            </a:pPr>
            <a:r>
              <a:rPr sz="1200" spc="-70" dirty="0">
                <a:latin typeface="Tahoma"/>
                <a:cs typeface="Tahoma"/>
              </a:rPr>
              <a:t>Scenario: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fut</a:t>
            </a:r>
            <a:r>
              <a:rPr sz="1200" spc="-85" dirty="0">
                <a:latin typeface="Tahoma"/>
                <a:cs typeface="Tahoma"/>
              </a:rPr>
              <a:t>u</a:t>
            </a:r>
            <a:r>
              <a:rPr sz="1200" spc="-70" dirty="0">
                <a:latin typeface="Tahoma"/>
                <a:cs typeface="Tahoma"/>
              </a:rPr>
              <a:t>re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rence,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want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k</a:t>
            </a:r>
            <a:r>
              <a:rPr sz="1200" spc="-55" dirty="0">
                <a:latin typeface="Tahoma"/>
                <a:cs typeface="Tahoma"/>
              </a:rPr>
              <a:t>eep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l</a:t>
            </a:r>
            <a:r>
              <a:rPr sz="1200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of  </a:t>
            </a:r>
            <a:r>
              <a:rPr sz="1200" spc="-65" dirty="0">
                <a:latin typeface="Tahoma"/>
                <a:cs typeface="Tahoma"/>
              </a:rPr>
              <a:t>images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Assets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that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personally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like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but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do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not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h</a:t>
            </a:r>
            <a:r>
              <a:rPr sz="1200" spc="-7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v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imm</a:t>
            </a:r>
            <a:r>
              <a:rPr sz="1200" spc="-1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u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60" dirty="0">
                <a:latin typeface="Tahoma"/>
                <a:cs typeface="Tahoma"/>
              </a:rPr>
              <a:t>o</a:t>
            </a:r>
            <a:r>
              <a:rPr sz="1200" spc="-90" dirty="0">
                <a:latin typeface="Tahoma"/>
                <a:cs typeface="Tahoma"/>
              </a:rPr>
              <a:t>r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spc="-110" dirty="0">
                <a:latin typeface="Tahoma"/>
                <a:cs typeface="Tahoma"/>
              </a:rPr>
              <a:t>In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this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exercise,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you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will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add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some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images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lightbox.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5" name="object 1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91691" y="6357873"/>
            <a:ext cx="673100" cy="1684655"/>
            <a:chOff x="1091691" y="6357873"/>
            <a:chExt cx="673100" cy="1684655"/>
          </a:xfrm>
        </p:grpSpPr>
        <p:sp>
          <p:nvSpPr>
            <p:cNvPr id="20" name="object 20"/>
            <p:cNvSpPr/>
            <p:nvPr/>
          </p:nvSpPr>
          <p:spPr>
            <a:xfrm>
              <a:off x="1098041" y="6364223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59891" y="0"/>
                  </a:moveTo>
                  <a:lnTo>
                    <a:pt x="0" y="0"/>
                  </a:lnTo>
                  <a:lnTo>
                    <a:pt x="0" y="659892"/>
                  </a:lnTo>
                  <a:lnTo>
                    <a:pt x="659891" y="659892"/>
                  </a:lnTo>
                  <a:lnTo>
                    <a:pt x="659891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98041" y="6364223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0" y="0"/>
                  </a:moveTo>
                  <a:lnTo>
                    <a:pt x="659891" y="0"/>
                  </a:lnTo>
                  <a:lnTo>
                    <a:pt x="659891" y="659892"/>
                  </a:lnTo>
                  <a:lnTo>
                    <a:pt x="0" y="65989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9387" y="6466331"/>
              <a:ext cx="457962" cy="45796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98041" y="7376159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659891" y="0"/>
                  </a:moveTo>
                  <a:lnTo>
                    <a:pt x="0" y="0"/>
                  </a:lnTo>
                  <a:lnTo>
                    <a:pt x="0" y="659892"/>
                  </a:lnTo>
                  <a:lnTo>
                    <a:pt x="659891" y="659892"/>
                  </a:lnTo>
                  <a:lnTo>
                    <a:pt x="659891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98041" y="7376159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0" y="0"/>
                  </a:moveTo>
                  <a:lnTo>
                    <a:pt x="659891" y="0"/>
                  </a:lnTo>
                  <a:lnTo>
                    <a:pt x="659891" y="659892"/>
                  </a:lnTo>
                  <a:lnTo>
                    <a:pt x="0" y="65989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9387" y="7455407"/>
              <a:ext cx="457962" cy="45796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0179" y="7704581"/>
              <a:ext cx="250698" cy="25069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444751" y="7709915"/>
              <a:ext cx="245745" cy="245110"/>
            </a:xfrm>
            <a:custGeom>
              <a:avLst/>
              <a:gdLst/>
              <a:ahLst/>
              <a:cxnLst/>
              <a:rect l="l" t="t" r="r" b="b"/>
              <a:pathLst>
                <a:path w="245744" h="245109">
                  <a:moveTo>
                    <a:pt x="0" y="0"/>
                  </a:moveTo>
                  <a:lnTo>
                    <a:pt x="245364" y="0"/>
                  </a:lnTo>
                  <a:lnTo>
                    <a:pt x="245364" y="244601"/>
                  </a:lnTo>
                  <a:lnTo>
                    <a:pt x="0" y="244601"/>
                  </a:lnTo>
                  <a:lnTo>
                    <a:pt x="0" y="0"/>
                  </a:lnTo>
                  <a:close/>
                </a:path>
              </a:pathLst>
            </a:custGeom>
            <a:ln w="4762">
              <a:solidFill>
                <a:srgbClr val="F5F5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94663" y="5691632"/>
            <a:ext cx="5299710" cy="2184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Public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at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colle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ions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Tahoma"/>
              <a:cs typeface="Tahoma"/>
            </a:endParaRPr>
          </a:p>
          <a:p>
            <a:pPr marL="878205">
              <a:lnSpc>
                <a:spcPct val="100000"/>
              </a:lnSpc>
            </a:pPr>
            <a:r>
              <a:rPr sz="1200" spc="-10" dirty="0">
                <a:latin typeface="Tahoma"/>
                <a:cs typeface="Tahoma"/>
              </a:rPr>
              <a:t>Public</a:t>
            </a:r>
            <a:r>
              <a:rPr sz="1200" spc="-6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collections</a:t>
            </a:r>
            <a:endParaRPr sz="1200">
              <a:latin typeface="Tahoma"/>
              <a:cs typeface="Tahoma"/>
            </a:endParaRPr>
          </a:p>
          <a:p>
            <a:pPr marL="878205" marR="1651635">
              <a:lnSpc>
                <a:spcPct val="100000"/>
              </a:lnSpc>
              <a:spcBef>
                <a:spcPts val="350"/>
              </a:spcBef>
            </a:pPr>
            <a:r>
              <a:rPr sz="1200" spc="-55" dirty="0">
                <a:latin typeface="Tahoma"/>
                <a:cs typeface="Tahoma"/>
              </a:rPr>
              <a:t>Every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Digital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Asset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Manager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(DAM)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user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acc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35" dirty="0">
                <a:latin typeface="Tahoma"/>
                <a:cs typeface="Tahoma"/>
              </a:rPr>
              <a:t>coll</a:t>
            </a:r>
            <a:r>
              <a:rPr sz="1200" spc="-30" dirty="0">
                <a:latin typeface="Tahoma"/>
                <a:cs typeface="Tahoma"/>
              </a:rPr>
              <a:t>e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ion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marL="885190">
              <a:lnSpc>
                <a:spcPct val="100000"/>
              </a:lnSpc>
            </a:pPr>
            <a:r>
              <a:rPr sz="1200" spc="-30" dirty="0">
                <a:latin typeface="Tahoma"/>
                <a:cs typeface="Tahoma"/>
              </a:rPr>
              <a:t>Private</a:t>
            </a:r>
            <a:r>
              <a:rPr sz="1200" spc="-6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collections</a:t>
            </a:r>
            <a:endParaRPr sz="1200">
              <a:latin typeface="Tahoma"/>
              <a:cs typeface="Tahoma"/>
            </a:endParaRPr>
          </a:p>
          <a:p>
            <a:pPr marL="885190">
              <a:lnSpc>
                <a:spcPct val="100000"/>
              </a:lnSpc>
              <a:spcBef>
                <a:spcPts val="355"/>
              </a:spcBef>
            </a:pPr>
            <a:r>
              <a:rPr sz="1200" spc="-70" dirty="0">
                <a:latin typeface="Tahoma"/>
                <a:cs typeface="Tahoma"/>
              </a:rPr>
              <a:t>Share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user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permissions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collection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with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set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DAM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users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groups.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61053" y="8783066"/>
            <a:ext cx="61594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52</a:t>
            </a:r>
            <a:endParaRPr sz="40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51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26</a:t>
            </a:fld>
            <a:endParaRPr spc="5" dirty="0"/>
          </a:p>
        </p:txBody>
      </p:sp>
      <p:sp>
        <p:nvSpPr>
          <p:cNvPr id="32" name="object 32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52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1053" y="4407661"/>
            <a:ext cx="6223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53</a:t>
            </a:r>
            <a:endParaRPr sz="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7363" y="1321561"/>
            <a:ext cx="19475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Add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colle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ion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04366" y="2220341"/>
            <a:ext cx="2906395" cy="1590040"/>
            <a:chOff x="904366" y="2220341"/>
            <a:chExt cx="2906395" cy="159004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493" y="2228024"/>
              <a:ext cx="2906268" cy="158045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07541" y="2223516"/>
              <a:ext cx="2899410" cy="1583690"/>
            </a:xfrm>
            <a:custGeom>
              <a:avLst/>
              <a:gdLst/>
              <a:ahLst/>
              <a:cxnLst/>
              <a:rect l="l" t="t" r="r" b="b"/>
              <a:pathLst>
                <a:path w="2899410" h="1583689">
                  <a:moveTo>
                    <a:pt x="0" y="0"/>
                  </a:moveTo>
                  <a:lnTo>
                    <a:pt x="2899410" y="0"/>
                  </a:lnTo>
                  <a:lnTo>
                    <a:pt x="2899410" y="1583436"/>
                  </a:lnTo>
                  <a:lnTo>
                    <a:pt x="0" y="158343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28444" y="1972309"/>
            <a:ext cx="6400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150" dirty="0">
                <a:latin typeface="Tahoma"/>
                <a:cs typeface="Tahoma"/>
              </a:rPr>
              <a:t>T</a:t>
            </a:r>
            <a:r>
              <a:rPr sz="900" b="1" spc="-70" dirty="0">
                <a:latin typeface="Tahoma"/>
                <a:cs typeface="Tahoma"/>
              </a:rPr>
              <a:t>o</a:t>
            </a:r>
            <a:r>
              <a:rPr sz="900" b="1" spc="-60" dirty="0">
                <a:latin typeface="Tahoma"/>
                <a:cs typeface="Tahoma"/>
              </a:rPr>
              <a:t> </a:t>
            </a:r>
            <a:r>
              <a:rPr sz="900" b="1" spc="-105" dirty="0">
                <a:latin typeface="Tahoma"/>
                <a:cs typeface="Tahoma"/>
              </a:rPr>
              <a:t>C</a:t>
            </a:r>
            <a:r>
              <a:rPr sz="900" b="1" spc="-70" dirty="0">
                <a:latin typeface="Tahoma"/>
                <a:cs typeface="Tahoma"/>
              </a:rPr>
              <a:t>o</a:t>
            </a:r>
            <a:r>
              <a:rPr sz="900" b="1" spc="-55" dirty="0">
                <a:latin typeface="Tahoma"/>
                <a:cs typeface="Tahoma"/>
              </a:rPr>
              <a:t>lle</a:t>
            </a:r>
            <a:r>
              <a:rPr sz="900" b="1" spc="-50" dirty="0">
                <a:latin typeface="Tahoma"/>
                <a:cs typeface="Tahoma"/>
              </a:rPr>
              <a:t>c</a:t>
            </a:r>
            <a:r>
              <a:rPr sz="900" b="1" spc="-95" dirty="0">
                <a:latin typeface="Tahoma"/>
                <a:cs typeface="Tahoma"/>
              </a:rPr>
              <a:t>t</a:t>
            </a:r>
            <a:r>
              <a:rPr sz="900" b="1" spc="-65" dirty="0">
                <a:latin typeface="Tahoma"/>
                <a:cs typeface="Tahoma"/>
              </a:rPr>
              <a:t>ion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908933" y="2220341"/>
            <a:ext cx="2929890" cy="1590040"/>
            <a:chOff x="3908933" y="2220341"/>
            <a:chExt cx="2929890" cy="159004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9060" y="2252978"/>
              <a:ext cx="2926841" cy="155549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912108" y="2223516"/>
              <a:ext cx="2923540" cy="1583690"/>
            </a:xfrm>
            <a:custGeom>
              <a:avLst/>
              <a:gdLst/>
              <a:ahLst/>
              <a:cxnLst/>
              <a:rect l="l" t="t" r="r" b="b"/>
              <a:pathLst>
                <a:path w="2923540" h="1583689">
                  <a:moveTo>
                    <a:pt x="0" y="0"/>
                  </a:moveTo>
                  <a:lnTo>
                    <a:pt x="2923032" y="0"/>
                  </a:lnTo>
                  <a:lnTo>
                    <a:pt x="2923032" y="1583436"/>
                  </a:lnTo>
                  <a:lnTo>
                    <a:pt x="0" y="158343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15305" y="1972309"/>
            <a:ext cx="5251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85" dirty="0">
                <a:latin typeface="Tahoma"/>
                <a:cs typeface="Tahoma"/>
              </a:rPr>
              <a:t>Dr</a:t>
            </a:r>
            <a:r>
              <a:rPr sz="900" b="1" spc="-75" dirty="0">
                <a:latin typeface="Tahoma"/>
                <a:cs typeface="Tahoma"/>
              </a:rPr>
              <a:t>op</a:t>
            </a:r>
            <a:r>
              <a:rPr sz="900" b="1" spc="-65" dirty="0">
                <a:latin typeface="Tahoma"/>
                <a:cs typeface="Tahoma"/>
              </a:rPr>
              <a:t> Z</a:t>
            </a:r>
            <a:r>
              <a:rPr sz="900" b="1" spc="-70" dirty="0">
                <a:latin typeface="Tahoma"/>
                <a:cs typeface="Tahoma"/>
              </a:rPr>
              <a:t>o</a:t>
            </a:r>
            <a:r>
              <a:rPr sz="900" b="1" spc="-85" dirty="0">
                <a:latin typeface="Tahoma"/>
                <a:cs typeface="Tahoma"/>
              </a:rPr>
              <a:t>ne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838200" y="5503164"/>
            <a:ext cx="6094730" cy="3428365"/>
            <a:chOff x="838200" y="5503164"/>
            <a:chExt cx="6094730" cy="342836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0" y="5503164"/>
              <a:ext cx="2148840" cy="342823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860291" y="8783066"/>
            <a:ext cx="6286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54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" y="7783830"/>
            <a:ext cx="2153412" cy="69494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592580" y="7990585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1978" y="8760714"/>
            <a:ext cx="104394" cy="141731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48761" y="5623051"/>
            <a:ext cx="3663315" cy="1932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52450"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3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eat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colle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io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ic 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references</a:t>
            </a:r>
            <a:endParaRPr sz="1400">
              <a:latin typeface="Tahoma"/>
              <a:cs typeface="Tahoma"/>
            </a:endParaRPr>
          </a:p>
          <a:p>
            <a:pPr marR="139065" algn="just">
              <a:lnSpc>
                <a:spcPct val="100000"/>
              </a:lnSpc>
              <a:spcBef>
                <a:spcPts val="875"/>
              </a:spcBef>
            </a:pPr>
            <a:r>
              <a:rPr sz="1200" spc="-70" dirty="0">
                <a:latin typeface="Tahoma"/>
                <a:cs typeface="Tahoma"/>
              </a:rPr>
              <a:t>Scenario: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You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want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create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collection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share </a:t>
            </a:r>
            <a:r>
              <a:rPr sz="1200" spc="-36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with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your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team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members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who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do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not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have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access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your </a:t>
            </a:r>
            <a:r>
              <a:rPr sz="1200" spc="-36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p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70" dirty="0">
                <a:latin typeface="Tahoma"/>
                <a:cs typeface="Tahoma"/>
              </a:rPr>
              <a:t>v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35" dirty="0">
                <a:latin typeface="Tahoma"/>
                <a:cs typeface="Tahoma"/>
              </a:rPr>
              <a:t>olde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5"/>
              </a:spcBef>
            </a:pPr>
            <a:r>
              <a:rPr sz="1200" spc="-110" dirty="0">
                <a:latin typeface="Tahoma"/>
                <a:cs typeface="Tahoma"/>
              </a:rPr>
              <a:t>In </a:t>
            </a:r>
            <a:r>
              <a:rPr sz="1200" spc="-50" dirty="0">
                <a:latin typeface="Tahoma"/>
                <a:cs typeface="Tahoma"/>
              </a:rPr>
              <a:t>this </a:t>
            </a:r>
            <a:r>
              <a:rPr sz="1200" spc="-75" dirty="0">
                <a:latin typeface="Tahoma"/>
                <a:cs typeface="Tahoma"/>
              </a:rPr>
              <a:t>exercise, </a:t>
            </a:r>
            <a:r>
              <a:rPr sz="1200" spc="-40" dirty="0">
                <a:latin typeface="Tahoma"/>
                <a:cs typeface="Tahoma"/>
              </a:rPr>
              <a:t>you </a:t>
            </a:r>
            <a:r>
              <a:rPr sz="1200" spc="-10" dirty="0">
                <a:latin typeface="Tahoma"/>
                <a:cs typeface="Tahoma"/>
              </a:rPr>
              <a:t>will </a:t>
            </a:r>
            <a:r>
              <a:rPr sz="1200" spc="-70" dirty="0">
                <a:latin typeface="Tahoma"/>
                <a:cs typeface="Tahoma"/>
              </a:rPr>
              <a:t>create </a:t>
            </a:r>
            <a:r>
              <a:rPr sz="1200" spc="-75" dirty="0">
                <a:latin typeface="Tahoma"/>
                <a:cs typeface="Tahoma"/>
              </a:rPr>
              <a:t>a </a:t>
            </a:r>
            <a:r>
              <a:rPr sz="1200" spc="-30" dirty="0">
                <a:latin typeface="Tahoma"/>
                <a:cs typeface="Tahoma"/>
              </a:rPr>
              <a:t>collection </a:t>
            </a:r>
            <a:r>
              <a:rPr sz="1200" spc="-35" dirty="0">
                <a:latin typeface="Tahoma"/>
                <a:cs typeface="Tahoma"/>
              </a:rPr>
              <a:t>with </a:t>
            </a:r>
            <a:r>
              <a:rPr sz="1200" spc="-60" dirty="0">
                <a:latin typeface="Tahoma"/>
                <a:cs typeface="Tahoma"/>
              </a:rPr>
              <a:t>static </a:t>
            </a:r>
            <a:r>
              <a:rPr sz="1200" spc="-5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references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by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selecting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images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shoes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clothes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add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them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Collections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folder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by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using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drop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zone.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53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27</a:t>
            </a:fld>
            <a:endParaRPr spc="5" dirty="0"/>
          </a:p>
        </p:txBody>
      </p:sp>
      <p:sp>
        <p:nvSpPr>
          <p:cNvPr id="31" name="object 31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54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1053" y="4407661"/>
            <a:ext cx="61594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55</a:t>
            </a:r>
            <a:endParaRPr sz="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647" y="1321561"/>
            <a:ext cx="4781550" cy="859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z="1400" b="1" spc="-17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spc="-80" dirty="0">
                <a:latin typeface="Tahoma"/>
                <a:cs typeface="Tahoma"/>
              </a:rPr>
              <a:t>User: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A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person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external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system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connected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AEM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r>
              <a:rPr sz="1200" spc="-60" dirty="0">
                <a:latin typeface="Tahoma"/>
                <a:cs typeface="Tahoma"/>
              </a:rPr>
              <a:t>Permissions: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The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privileges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assigned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user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perform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actions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on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resource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71395" y="2472435"/>
            <a:ext cx="4052570" cy="1022350"/>
            <a:chOff x="1771395" y="2472435"/>
            <a:chExt cx="4052570" cy="1022350"/>
          </a:xfrm>
        </p:grpSpPr>
        <p:sp>
          <p:nvSpPr>
            <p:cNvPr id="11" name="object 11"/>
            <p:cNvSpPr/>
            <p:nvPr/>
          </p:nvSpPr>
          <p:spPr>
            <a:xfrm>
              <a:off x="1777745" y="2478785"/>
              <a:ext cx="1009650" cy="1009650"/>
            </a:xfrm>
            <a:custGeom>
              <a:avLst/>
              <a:gdLst/>
              <a:ahLst/>
              <a:cxnLst/>
              <a:rect l="l" t="t" r="r" b="b"/>
              <a:pathLst>
                <a:path w="1009650" h="1009650">
                  <a:moveTo>
                    <a:pt x="505206" y="0"/>
                  </a:moveTo>
                  <a:lnTo>
                    <a:pt x="456451" y="2306"/>
                  </a:lnTo>
                  <a:lnTo>
                    <a:pt x="409030" y="9086"/>
                  </a:lnTo>
                  <a:lnTo>
                    <a:pt x="363150" y="20130"/>
                  </a:lnTo>
                  <a:lnTo>
                    <a:pt x="319022" y="35228"/>
                  </a:lnTo>
                  <a:lnTo>
                    <a:pt x="276854" y="54172"/>
                  </a:lnTo>
                  <a:lnTo>
                    <a:pt x="236857" y="76751"/>
                  </a:lnTo>
                  <a:lnTo>
                    <a:pt x="199239" y="102757"/>
                  </a:lnTo>
                  <a:lnTo>
                    <a:pt x="164210" y="131980"/>
                  </a:lnTo>
                  <a:lnTo>
                    <a:pt x="131980" y="164210"/>
                  </a:lnTo>
                  <a:lnTo>
                    <a:pt x="102757" y="199239"/>
                  </a:lnTo>
                  <a:lnTo>
                    <a:pt x="76751" y="236857"/>
                  </a:lnTo>
                  <a:lnTo>
                    <a:pt x="54172" y="276854"/>
                  </a:lnTo>
                  <a:lnTo>
                    <a:pt x="35228" y="319022"/>
                  </a:lnTo>
                  <a:lnTo>
                    <a:pt x="20130" y="363150"/>
                  </a:lnTo>
                  <a:lnTo>
                    <a:pt x="9086" y="409030"/>
                  </a:lnTo>
                  <a:lnTo>
                    <a:pt x="2306" y="456451"/>
                  </a:lnTo>
                  <a:lnTo>
                    <a:pt x="0" y="505205"/>
                  </a:lnTo>
                  <a:lnTo>
                    <a:pt x="2306" y="553833"/>
                  </a:lnTo>
                  <a:lnTo>
                    <a:pt x="9086" y="601143"/>
                  </a:lnTo>
                  <a:lnTo>
                    <a:pt x="20130" y="646924"/>
                  </a:lnTo>
                  <a:lnTo>
                    <a:pt x="35228" y="690968"/>
                  </a:lnTo>
                  <a:lnTo>
                    <a:pt x="54172" y="733063"/>
                  </a:lnTo>
                  <a:lnTo>
                    <a:pt x="76751" y="772998"/>
                  </a:lnTo>
                  <a:lnTo>
                    <a:pt x="102757" y="810565"/>
                  </a:lnTo>
                  <a:lnTo>
                    <a:pt x="131980" y="845552"/>
                  </a:lnTo>
                  <a:lnTo>
                    <a:pt x="164210" y="877749"/>
                  </a:lnTo>
                  <a:lnTo>
                    <a:pt x="199239" y="906945"/>
                  </a:lnTo>
                  <a:lnTo>
                    <a:pt x="236857" y="932931"/>
                  </a:lnTo>
                  <a:lnTo>
                    <a:pt x="276854" y="955497"/>
                  </a:lnTo>
                  <a:lnTo>
                    <a:pt x="319022" y="974431"/>
                  </a:lnTo>
                  <a:lnTo>
                    <a:pt x="363150" y="989524"/>
                  </a:lnTo>
                  <a:lnTo>
                    <a:pt x="409030" y="1000564"/>
                  </a:lnTo>
                  <a:lnTo>
                    <a:pt x="456451" y="1007343"/>
                  </a:lnTo>
                  <a:lnTo>
                    <a:pt x="505206" y="1009649"/>
                  </a:lnTo>
                  <a:lnTo>
                    <a:pt x="553833" y="1007343"/>
                  </a:lnTo>
                  <a:lnTo>
                    <a:pt x="601143" y="1000564"/>
                  </a:lnTo>
                  <a:lnTo>
                    <a:pt x="646924" y="989524"/>
                  </a:lnTo>
                  <a:lnTo>
                    <a:pt x="690968" y="974431"/>
                  </a:lnTo>
                  <a:lnTo>
                    <a:pt x="733063" y="955497"/>
                  </a:lnTo>
                  <a:lnTo>
                    <a:pt x="772998" y="932931"/>
                  </a:lnTo>
                  <a:lnTo>
                    <a:pt x="810565" y="906945"/>
                  </a:lnTo>
                  <a:lnTo>
                    <a:pt x="845552" y="877749"/>
                  </a:lnTo>
                  <a:lnTo>
                    <a:pt x="877749" y="845552"/>
                  </a:lnTo>
                  <a:lnTo>
                    <a:pt x="906945" y="810565"/>
                  </a:lnTo>
                  <a:lnTo>
                    <a:pt x="932931" y="772998"/>
                  </a:lnTo>
                  <a:lnTo>
                    <a:pt x="955497" y="733063"/>
                  </a:lnTo>
                  <a:lnTo>
                    <a:pt x="974431" y="690968"/>
                  </a:lnTo>
                  <a:lnTo>
                    <a:pt x="989524" y="646924"/>
                  </a:lnTo>
                  <a:lnTo>
                    <a:pt x="1000564" y="601143"/>
                  </a:lnTo>
                  <a:lnTo>
                    <a:pt x="1007343" y="553833"/>
                  </a:lnTo>
                  <a:lnTo>
                    <a:pt x="1009650" y="505205"/>
                  </a:lnTo>
                  <a:lnTo>
                    <a:pt x="1007343" y="456451"/>
                  </a:lnTo>
                  <a:lnTo>
                    <a:pt x="1000564" y="409030"/>
                  </a:lnTo>
                  <a:lnTo>
                    <a:pt x="989524" y="363150"/>
                  </a:lnTo>
                  <a:lnTo>
                    <a:pt x="974431" y="319022"/>
                  </a:lnTo>
                  <a:lnTo>
                    <a:pt x="955497" y="276854"/>
                  </a:lnTo>
                  <a:lnTo>
                    <a:pt x="932931" y="236857"/>
                  </a:lnTo>
                  <a:lnTo>
                    <a:pt x="906945" y="199239"/>
                  </a:lnTo>
                  <a:lnTo>
                    <a:pt x="877749" y="164210"/>
                  </a:lnTo>
                  <a:lnTo>
                    <a:pt x="845552" y="131980"/>
                  </a:lnTo>
                  <a:lnTo>
                    <a:pt x="810565" y="102757"/>
                  </a:lnTo>
                  <a:lnTo>
                    <a:pt x="772998" y="76751"/>
                  </a:lnTo>
                  <a:lnTo>
                    <a:pt x="733063" y="54172"/>
                  </a:lnTo>
                  <a:lnTo>
                    <a:pt x="690968" y="35228"/>
                  </a:lnTo>
                  <a:lnTo>
                    <a:pt x="646924" y="20130"/>
                  </a:lnTo>
                  <a:lnTo>
                    <a:pt x="601143" y="9086"/>
                  </a:lnTo>
                  <a:lnTo>
                    <a:pt x="553833" y="2306"/>
                  </a:lnTo>
                  <a:lnTo>
                    <a:pt x="50520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77745" y="2478785"/>
              <a:ext cx="1009650" cy="1009650"/>
            </a:xfrm>
            <a:custGeom>
              <a:avLst/>
              <a:gdLst/>
              <a:ahLst/>
              <a:cxnLst/>
              <a:rect l="l" t="t" r="r" b="b"/>
              <a:pathLst>
                <a:path w="1009650" h="1009650">
                  <a:moveTo>
                    <a:pt x="0" y="505205"/>
                  </a:moveTo>
                  <a:lnTo>
                    <a:pt x="2306" y="456451"/>
                  </a:lnTo>
                  <a:lnTo>
                    <a:pt x="9086" y="409030"/>
                  </a:lnTo>
                  <a:lnTo>
                    <a:pt x="20130" y="363150"/>
                  </a:lnTo>
                  <a:lnTo>
                    <a:pt x="35228" y="319022"/>
                  </a:lnTo>
                  <a:lnTo>
                    <a:pt x="54172" y="276854"/>
                  </a:lnTo>
                  <a:lnTo>
                    <a:pt x="76751" y="236857"/>
                  </a:lnTo>
                  <a:lnTo>
                    <a:pt x="102757" y="199239"/>
                  </a:lnTo>
                  <a:lnTo>
                    <a:pt x="131980" y="164210"/>
                  </a:lnTo>
                  <a:lnTo>
                    <a:pt x="164210" y="131980"/>
                  </a:lnTo>
                  <a:lnTo>
                    <a:pt x="199239" y="102757"/>
                  </a:lnTo>
                  <a:lnTo>
                    <a:pt x="236857" y="76751"/>
                  </a:lnTo>
                  <a:lnTo>
                    <a:pt x="276854" y="54172"/>
                  </a:lnTo>
                  <a:lnTo>
                    <a:pt x="319022" y="35228"/>
                  </a:lnTo>
                  <a:lnTo>
                    <a:pt x="363150" y="20130"/>
                  </a:lnTo>
                  <a:lnTo>
                    <a:pt x="409030" y="9086"/>
                  </a:lnTo>
                  <a:lnTo>
                    <a:pt x="456451" y="2306"/>
                  </a:lnTo>
                  <a:lnTo>
                    <a:pt x="505206" y="0"/>
                  </a:lnTo>
                  <a:lnTo>
                    <a:pt x="553833" y="2306"/>
                  </a:lnTo>
                  <a:lnTo>
                    <a:pt x="601143" y="9086"/>
                  </a:lnTo>
                  <a:lnTo>
                    <a:pt x="646924" y="20130"/>
                  </a:lnTo>
                  <a:lnTo>
                    <a:pt x="690968" y="35228"/>
                  </a:lnTo>
                  <a:lnTo>
                    <a:pt x="733063" y="54172"/>
                  </a:lnTo>
                  <a:lnTo>
                    <a:pt x="772998" y="76751"/>
                  </a:lnTo>
                  <a:lnTo>
                    <a:pt x="810565" y="102757"/>
                  </a:lnTo>
                  <a:lnTo>
                    <a:pt x="845552" y="131980"/>
                  </a:lnTo>
                  <a:lnTo>
                    <a:pt x="877749" y="164210"/>
                  </a:lnTo>
                  <a:lnTo>
                    <a:pt x="906945" y="199239"/>
                  </a:lnTo>
                  <a:lnTo>
                    <a:pt x="932931" y="236857"/>
                  </a:lnTo>
                  <a:lnTo>
                    <a:pt x="955497" y="276854"/>
                  </a:lnTo>
                  <a:lnTo>
                    <a:pt x="974431" y="319022"/>
                  </a:lnTo>
                  <a:lnTo>
                    <a:pt x="989524" y="363150"/>
                  </a:lnTo>
                  <a:lnTo>
                    <a:pt x="1000564" y="409030"/>
                  </a:lnTo>
                  <a:lnTo>
                    <a:pt x="1007343" y="456451"/>
                  </a:lnTo>
                  <a:lnTo>
                    <a:pt x="1009650" y="505205"/>
                  </a:lnTo>
                  <a:lnTo>
                    <a:pt x="1007343" y="553833"/>
                  </a:lnTo>
                  <a:lnTo>
                    <a:pt x="1000564" y="601143"/>
                  </a:lnTo>
                  <a:lnTo>
                    <a:pt x="989524" y="646924"/>
                  </a:lnTo>
                  <a:lnTo>
                    <a:pt x="974431" y="690968"/>
                  </a:lnTo>
                  <a:lnTo>
                    <a:pt x="955497" y="733063"/>
                  </a:lnTo>
                  <a:lnTo>
                    <a:pt x="932931" y="772998"/>
                  </a:lnTo>
                  <a:lnTo>
                    <a:pt x="906945" y="810565"/>
                  </a:lnTo>
                  <a:lnTo>
                    <a:pt x="877749" y="845552"/>
                  </a:lnTo>
                  <a:lnTo>
                    <a:pt x="845552" y="877749"/>
                  </a:lnTo>
                  <a:lnTo>
                    <a:pt x="810565" y="906945"/>
                  </a:lnTo>
                  <a:lnTo>
                    <a:pt x="772998" y="932931"/>
                  </a:lnTo>
                  <a:lnTo>
                    <a:pt x="733063" y="955497"/>
                  </a:lnTo>
                  <a:lnTo>
                    <a:pt x="690968" y="974431"/>
                  </a:lnTo>
                  <a:lnTo>
                    <a:pt x="646924" y="989524"/>
                  </a:lnTo>
                  <a:lnTo>
                    <a:pt x="601143" y="1000564"/>
                  </a:lnTo>
                  <a:lnTo>
                    <a:pt x="553833" y="1007343"/>
                  </a:lnTo>
                  <a:lnTo>
                    <a:pt x="505206" y="1009649"/>
                  </a:lnTo>
                  <a:lnTo>
                    <a:pt x="456451" y="1007343"/>
                  </a:lnTo>
                  <a:lnTo>
                    <a:pt x="409030" y="1000564"/>
                  </a:lnTo>
                  <a:lnTo>
                    <a:pt x="363150" y="989524"/>
                  </a:lnTo>
                  <a:lnTo>
                    <a:pt x="319022" y="974431"/>
                  </a:lnTo>
                  <a:lnTo>
                    <a:pt x="276854" y="955497"/>
                  </a:lnTo>
                  <a:lnTo>
                    <a:pt x="236857" y="932931"/>
                  </a:lnTo>
                  <a:lnTo>
                    <a:pt x="199239" y="906945"/>
                  </a:lnTo>
                  <a:lnTo>
                    <a:pt x="164210" y="877749"/>
                  </a:lnTo>
                  <a:lnTo>
                    <a:pt x="131980" y="845552"/>
                  </a:lnTo>
                  <a:lnTo>
                    <a:pt x="102757" y="810565"/>
                  </a:lnTo>
                  <a:lnTo>
                    <a:pt x="76751" y="772998"/>
                  </a:lnTo>
                  <a:lnTo>
                    <a:pt x="54172" y="733063"/>
                  </a:lnTo>
                  <a:lnTo>
                    <a:pt x="35228" y="690968"/>
                  </a:lnTo>
                  <a:lnTo>
                    <a:pt x="20130" y="646924"/>
                  </a:lnTo>
                  <a:lnTo>
                    <a:pt x="9086" y="601143"/>
                  </a:lnTo>
                  <a:lnTo>
                    <a:pt x="2306" y="553833"/>
                  </a:lnTo>
                  <a:lnTo>
                    <a:pt x="0" y="505205"/>
                  </a:lnTo>
                  <a:close/>
                </a:path>
              </a:pathLst>
            </a:custGeom>
            <a:ln w="12700">
              <a:solidFill>
                <a:srgbClr val="5055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435" y="2635757"/>
              <a:ext cx="719327" cy="75666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91839" y="2478785"/>
              <a:ext cx="1010919" cy="1009650"/>
            </a:xfrm>
            <a:custGeom>
              <a:avLst/>
              <a:gdLst/>
              <a:ahLst/>
              <a:cxnLst/>
              <a:rect l="l" t="t" r="r" b="b"/>
              <a:pathLst>
                <a:path w="1010920" h="1009650">
                  <a:moveTo>
                    <a:pt x="505206" y="0"/>
                  </a:moveTo>
                  <a:lnTo>
                    <a:pt x="456570" y="2306"/>
                  </a:lnTo>
                  <a:lnTo>
                    <a:pt x="409239" y="9086"/>
                  </a:lnTo>
                  <a:lnTo>
                    <a:pt x="363424" y="20130"/>
                  </a:lnTo>
                  <a:lnTo>
                    <a:pt x="319336" y="35228"/>
                  </a:lnTo>
                  <a:lnTo>
                    <a:pt x="277189" y="54172"/>
                  </a:lnTo>
                  <a:lnTo>
                    <a:pt x="237195" y="76751"/>
                  </a:lnTo>
                  <a:lnTo>
                    <a:pt x="199565" y="102757"/>
                  </a:lnTo>
                  <a:lnTo>
                    <a:pt x="164512" y="131980"/>
                  </a:lnTo>
                  <a:lnTo>
                    <a:pt x="132248" y="164210"/>
                  </a:lnTo>
                  <a:lnTo>
                    <a:pt x="102985" y="199239"/>
                  </a:lnTo>
                  <a:lnTo>
                    <a:pt x="76935" y="236857"/>
                  </a:lnTo>
                  <a:lnTo>
                    <a:pt x="54311" y="276854"/>
                  </a:lnTo>
                  <a:lnTo>
                    <a:pt x="35325" y="319022"/>
                  </a:lnTo>
                  <a:lnTo>
                    <a:pt x="20188" y="363150"/>
                  </a:lnTo>
                  <a:lnTo>
                    <a:pt x="9114" y="409030"/>
                  </a:lnTo>
                  <a:lnTo>
                    <a:pt x="2313" y="456451"/>
                  </a:lnTo>
                  <a:lnTo>
                    <a:pt x="0" y="505205"/>
                  </a:lnTo>
                  <a:lnTo>
                    <a:pt x="2313" y="553833"/>
                  </a:lnTo>
                  <a:lnTo>
                    <a:pt x="9114" y="601143"/>
                  </a:lnTo>
                  <a:lnTo>
                    <a:pt x="20188" y="646924"/>
                  </a:lnTo>
                  <a:lnTo>
                    <a:pt x="35325" y="690968"/>
                  </a:lnTo>
                  <a:lnTo>
                    <a:pt x="54311" y="733063"/>
                  </a:lnTo>
                  <a:lnTo>
                    <a:pt x="76935" y="772998"/>
                  </a:lnTo>
                  <a:lnTo>
                    <a:pt x="102985" y="810565"/>
                  </a:lnTo>
                  <a:lnTo>
                    <a:pt x="132248" y="845552"/>
                  </a:lnTo>
                  <a:lnTo>
                    <a:pt x="164512" y="877749"/>
                  </a:lnTo>
                  <a:lnTo>
                    <a:pt x="199565" y="906945"/>
                  </a:lnTo>
                  <a:lnTo>
                    <a:pt x="237195" y="932931"/>
                  </a:lnTo>
                  <a:lnTo>
                    <a:pt x="277189" y="955497"/>
                  </a:lnTo>
                  <a:lnTo>
                    <a:pt x="319336" y="974431"/>
                  </a:lnTo>
                  <a:lnTo>
                    <a:pt x="363424" y="989524"/>
                  </a:lnTo>
                  <a:lnTo>
                    <a:pt x="409239" y="1000564"/>
                  </a:lnTo>
                  <a:lnTo>
                    <a:pt x="456570" y="1007343"/>
                  </a:lnTo>
                  <a:lnTo>
                    <a:pt x="505206" y="1009649"/>
                  </a:lnTo>
                  <a:lnTo>
                    <a:pt x="553841" y="1007343"/>
                  </a:lnTo>
                  <a:lnTo>
                    <a:pt x="601172" y="1000564"/>
                  </a:lnTo>
                  <a:lnTo>
                    <a:pt x="646987" y="989524"/>
                  </a:lnTo>
                  <a:lnTo>
                    <a:pt x="691075" y="974431"/>
                  </a:lnTo>
                  <a:lnTo>
                    <a:pt x="733222" y="955497"/>
                  </a:lnTo>
                  <a:lnTo>
                    <a:pt x="773216" y="932931"/>
                  </a:lnTo>
                  <a:lnTo>
                    <a:pt x="810846" y="906945"/>
                  </a:lnTo>
                  <a:lnTo>
                    <a:pt x="845899" y="877749"/>
                  </a:lnTo>
                  <a:lnTo>
                    <a:pt x="878163" y="845552"/>
                  </a:lnTo>
                  <a:lnTo>
                    <a:pt x="907426" y="810565"/>
                  </a:lnTo>
                  <a:lnTo>
                    <a:pt x="933476" y="772998"/>
                  </a:lnTo>
                  <a:lnTo>
                    <a:pt x="956100" y="733063"/>
                  </a:lnTo>
                  <a:lnTo>
                    <a:pt x="975086" y="690968"/>
                  </a:lnTo>
                  <a:lnTo>
                    <a:pt x="990223" y="646924"/>
                  </a:lnTo>
                  <a:lnTo>
                    <a:pt x="1001297" y="601143"/>
                  </a:lnTo>
                  <a:lnTo>
                    <a:pt x="1008098" y="553833"/>
                  </a:lnTo>
                  <a:lnTo>
                    <a:pt x="1010412" y="505205"/>
                  </a:lnTo>
                  <a:lnTo>
                    <a:pt x="1008098" y="456451"/>
                  </a:lnTo>
                  <a:lnTo>
                    <a:pt x="1001297" y="409030"/>
                  </a:lnTo>
                  <a:lnTo>
                    <a:pt x="990223" y="363150"/>
                  </a:lnTo>
                  <a:lnTo>
                    <a:pt x="975086" y="319022"/>
                  </a:lnTo>
                  <a:lnTo>
                    <a:pt x="956100" y="276854"/>
                  </a:lnTo>
                  <a:lnTo>
                    <a:pt x="933476" y="236857"/>
                  </a:lnTo>
                  <a:lnTo>
                    <a:pt x="907426" y="199239"/>
                  </a:lnTo>
                  <a:lnTo>
                    <a:pt x="878163" y="164210"/>
                  </a:lnTo>
                  <a:lnTo>
                    <a:pt x="845899" y="131980"/>
                  </a:lnTo>
                  <a:lnTo>
                    <a:pt x="810846" y="102757"/>
                  </a:lnTo>
                  <a:lnTo>
                    <a:pt x="773216" y="76751"/>
                  </a:lnTo>
                  <a:lnTo>
                    <a:pt x="733222" y="54172"/>
                  </a:lnTo>
                  <a:lnTo>
                    <a:pt x="691075" y="35228"/>
                  </a:lnTo>
                  <a:lnTo>
                    <a:pt x="646987" y="20130"/>
                  </a:lnTo>
                  <a:lnTo>
                    <a:pt x="601172" y="9086"/>
                  </a:lnTo>
                  <a:lnTo>
                    <a:pt x="553841" y="2306"/>
                  </a:lnTo>
                  <a:lnTo>
                    <a:pt x="50520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91839" y="2478785"/>
              <a:ext cx="1010919" cy="1009650"/>
            </a:xfrm>
            <a:custGeom>
              <a:avLst/>
              <a:gdLst/>
              <a:ahLst/>
              <a:cxnLst/>
              <a:rect l="l" t="t" r="r" b="b"/>
              <a:pathLst>
                <a:path w="1010920" h="1009650">
                  <a:moveTo>
                    <a:pt x="0" y="505205"/>
                  </a:moveTo>
                  <a:lnTo>
                    <a:pt x="2313" y="456451"/>
                  </a:lnTo>
                  <a:lnTo>
                    <a:pt x="9114" y="409030"/>
                  </a:lnTo>
                  <a:lnTo>
                    <a:pt x="20188" y="363150"/>
                  </a:lnTo>
                  <a:lnTo>
                    <a:pt x="35325" y="319022"/>
                  </a:lnTo>
                  <a:lnTo>
                    <a:pt x="54311" y="276854"/>
                  </a:lnTo>
                  <a:lnTo>
                    <a:pt x="76935" y="236857"/>
                  </a:lnTo>
                  <a:lnTo>
                    <a:pt x="102985" y="199239"/>
                  </a:lnTo>
                  <a:lnTo>
                    <a:pt x="132248" y="164210"/>
                  </a:lnTo>
                  <a:lnTo>
                    <a:pt x="164512" y="131980"/>
                  </a:lnTo>
                  <a:lnTo>
                    <a:pt x="199565" y="102757"/>
                  </a:lnTo>
                  <a:lnTo>
                    <a:pt x="237195" y="76751"/>
                  </a:lnTo>
                  <a:lnTo>
                    <a:pt x="277189" y="54172"/>
                  </a:lnTo>
                  <a:lnTo>
                    <a:pt x="319336" y="35228"/>
                  </a:lnTo>
                  <a:lnTo>
                    <a:pt x="363424" y="20130"/>
                  </a:lnTo>
                  <a:lnTo>
                    <a:pt x="409239" y="9086"/>
                  </a:lnTo>
                  <a:lnTo>
                    <a:pt x="456570" y="2306"/>
                  </a:lnTo>
                  <a:lnTo>
                    <a:pt x="505206" y="0"/>
                  </a:lnTo>
                  <a:lnTo>
                    <a:pt x="553841" y="2306"/>
                  </a:lnTo>
                  <a:lnTo>
                    <a:pt x="601172" y="9086"/>
                  </a:lnTo>
                  <a:lnTo>
                    <a:pt x="646987" y="20130"/>
                  </a:lnTo>
                  <a:lnTo>
                    <a:pt x="691075" y="35228"/>
                  </a:lnTo>
                  <a:lnTo>
                    <a:pt x="733222" y="54172"/>
                  </a:lnTo>
                  <a:lnTo>
                    <a:pt x="773216" y="76751"/>
                  </a:lnTo>
                  <a:lnTo>
                    <a:pt x="810846" y="102757"/>
                  </a:lnTo>
                  <a:lnTo>
                    <a:pt x="845899" y="131980"/>
                  </a:lnTo>
                  <a:lnTo>
                    <a:pt x="878163" y="164210"/>
                  </a:lnTo>
                  <a:lnTo>
                    <a:pt x="907426" y="199239"/>
                  </a:lnTo>
                  <a:lnTo>
                    <a:pt x="933476" y="236857"/>
                  </a:lnTo>
                  <a:lnTo>
                    <a:pt x="956100" y="276854"/>
                  </a:lnTo>
                  <a:lnTo>
                    <a:pt x="975086" y="319022"/>
                  </a:lnTo>
                  <a:lnTo>
                    <a:pt x="990223" y="363150"/>
                  </a:lnTo>
                  <a:lnTo>
                    <a:pt x="1001297" y="409030"/>
                  </a:lnTo>
                  <a:lnTo>
                    <a:pt x="1008098" y="456451"/>
                  </a:lnTo>
                  <a:lnTo>
                    <a:pt x="1010412" y="505205"/>
                  </a:lnTo>
                  <a:lnTo>
                    <a:pt x="1008098" y="553833"/>
                  </a:lnTo>
                  <a:lnTo>
                    <a:pt x="1001297" y="601143"/>
                  </a:lnTo>
                  <a:lnTo>
                    <a:pt x="990223" y="646924"/>
                  </a:lnTo>
                  <a:lnTo>
                    <a:pt x="975086" y="690968"/>
                  </a:lnTo>
                  <a:lnTo>
                    <a:pt x="956100" y="733063"/>
                  </a:lnTo>
                  <a:lnTo>
                    <a:pt x="933476" y="772998"/>
                  </a:lnTo>
                  <a:lnTo>
                    <a:pt x="907426" y="810565"/>
                  </a:lnTo>
                  <a:lnTo>
                    <a:pt x="878163" y="845552"/>
                  </a:lnTo>
                  <a:lnTo>
                    <a:pt x="845899" y="877749"/>
                  </a:lnTo>
                  <a:lnTo>
                    <a:pt x="810846" y="906945"/>
                  </a:lnTo>
                  <a:lnTo>
                    <a:pt x="773216" y="932931"/>
                  </a:lnTo>
                  <a:lnTo>
                    <a:pt x="733222" y="955497"/>
                  </a:lnTo>
                  <a:lnTo>
                    <a:pt x="691075" y="974431"/>
                  </a:lnTo>
                  <a:lnTo>
                    <a:pt x="646987" y="989524"/>
                  </a:lnTo>
                  <a:lnTo>
                    <a:pt x="601172" y="1000564"/>
                  </a:lnTo>
                  <a:lnTo>
                    <a:pt x="553841" y="1007343"/>
                  </a:lnTo>
                  <a:lnTo>
                    <a:pt x="505206" y="1009649"/>
                  </a:lnTo>
                  <a:lnTo>
                    <a:pt x="456570" y="1007343"/>
                  </a:lnTo>
                  <a:lnTo>
                    <a:pt x="409239" y="1000564"/>
                  </a:lnTo>
                  <a:lnTo>
                    <a:pt x="363424" y="989524"/>
                  </a:lnTo>
                  <a:lnTo>
                    <a:pt x="319336" y="974431"/>
                  </a:lnTo>
                  <a:lnTo>
                    <a:pt x="277189" y="955497"/>
                  </a:lnTo>
                  <a:lnTo>
                    <a:pt x="237195" y="932931"/>
                  </a:lnTo>
                  <a:lnTo>
                    <a:pt x="199565" y="906945"/>
                  </a:lnTo>
                  <a:lnTo>
                    <a:pt x="164512" y="877749"/>
                  </a:lnTo>
                  <a:lnTo>
                    <a:pt x="132248" y="845552"/>
                  </a:lnTo>
                  <a:lnTo>
                    <a:pt x="102985" y="810565"/>
                  </a:lnTo>
                  <a:lnTo>
                    <a:pt x="76935" y="772998"/>
                  </a:lnTo>
                  <a:lnTo>
                    <a:pt x="54311" y="733063"/>
                  </a:lnTo>
                  <a:lnTo>
                    <a:pt x="35325" y="690968"/>
                  </a:lnTo>
                  <a:lnTo>
                    <a:pt x="20188" y="646924"/>
                  </a:lnTo>
                  <a:lnTo>
                    <a:pt x="9114" y="601143"/>
                  </a:lnTo>
                  <a:lnTo>
                    <a:pt x="2313" y="553833"/>
                  </a:lnTo>
                  <a:lnTo>
                    <a:pt x="0" y="505205"/>
                  </a:lnTo>
                  <a:close/>
                </a:path>
              </a:pathLst>
            </a:custGeom>
            <a:ln w="12700">
              <a:solidFill>
                <a:srgbClr val="5055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5679" y="2668523"/>
              <a:ext cx="624077" cy="62865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06695" y="2478785"/>
              <a:ext cx="1010919" cy="1009650"/>
            </a:xfrm>
            <a:custGeom>
              <a:avLst/>
              <a:gdLst/>
              <a:ahLst/>
              <a:cxnLst/>
              <a:rect l="l" t="t" r="r" b="b"/>
              <a:pathLst>
                <a:path w="1010920" h="1009650">
                  <a:moveTo>
                    <a:pt x="505206" y="0"/>
                  </a:moveTo>
                  <a:lnTo>
                    <a:pt x="456570" y="2306"/>
                  </a:lnTo>
                  <a:lnTo>
                    <a:pt x="409239" y="9086"/>
                  </a:lnTo>
                  <a:lnTo>
                    <a:pt x="363424" y="20130"/>
                  </a:lnTo>
                  <a:lnTo>
                    <a:pt x="319336" y="35228"/>
                  </a:lnTo>
                  <a:lnTo>
                    <a:pt x="277189" y="54172"/>
                  </a:lnTo>
                  <a:lnTo>
                    <a:pt x="237195" y="76751"/>
                  </a:lnTo>
                  <a:lnTo>
                    <a:pt x="199565" y="102757"/>
                  </a:lnTo>
                  <a:lnTo>
                    <a:pt x="164512" y="131980"/>
                  </a:lnTo>
                  <a:lnTo>
                    <a:pt x="132248" y="164210"/>
                  </a:lnTo>
                  <a:lnTo>
                    <a:pt x="102985" y="199239"/>
                  </a:lnTo>
                  <a:lnTo>
                    <a:pt x="76935" y="236857"/>
                  </a:lnTo>
                  <a:lnTo>
                    <a:pt x="54311" y="276854"/>
                  </a:lnTo>
                  <a:lnTo>
                    <a:pt x="35325" y="319022"/>
                  </a:lnTo>
                  <a:lnTo>
                    <a:pt x="20188" y="363150"/>
                  </a:lnTo>
                  <a:lnTo>
                    <a:pt x="9114" y="409030"/>
                  </a:lnTo>
                  <a:lnTo>
                    <a:pt x="2313" y="456451"/>
                  </a:lnTo>
                  <a:lnTo>
                    <a:pt x="0" y="505205"/>
                  </a:lnTo>
                  <a:lnTo>
                    <a:pt x="2313" y="553833"/>
                  </a:lnTo>
                  <a:lnTo>
                    <a:pt x="9114" y="601143"/>
                  </a:lnTo>
                  <a:lnTo>
                    <a:pt x="20188" y="646924"/>
                  </a:lnTo>
                  <a:lnTo>
                    <a:pt x="35325" y="690968"/>
                  </a:lnTo>
                  <a:lnTo>
                    <a:pt x="54311" y="733063"/>
                  </a:lnTo>
                  <a:lnTo>
                    <a:pt x="76935" y="772998"/>
                  </a:lnTo>
                  <a:lnTo>
                    <a:pt x="102985" y="810565"/>
                  </a:lnTo>
                  <a:lnTo>
                    <a:pt x="132248" y="845552"/>
                  </a:lnTo>
                  <a:lnTo>
                    <a:pt x="164512" y="877749"/>
                  </a:lnTo>
                  <a:lnTo>
                    <a:pt x="199565" y="906945"/>
                  </a:lnTo>
                  <a:lnTo>
                    <a:pt x="237195" y="932931"/>
                  </a:lnTo>
                  <a:lnTo>
                    <a:pt x="277189" y="955497"/>
                  </a:lnTo>
                  <a:lnTo>
                    <a:pt x="319336" y="974431"/>
                  </a:lnTo>
                  <a:lnTo>
                    <a:pt x="363424" y="989524"/>
                  </a:lnTo>
                  <a:lnTo>
                    <a:pt x="409239" y="1000564"/>
                  </a:lnTo>
                  <a:lnTo>
                    <a:pt x="456570" y="1007343"/>
                  </a:lnTo>
                  <a:lnTo>
                    <a:pt x="505206" y="1009649"/>
                  </a:lnTo>
                  <a:lnTo>
                    <a:pt x="553841" y="1007343"/>
                  </a:lnTo>
                  <a:lnTo>
                    <a:pt x="601172" y="1000564"/>
                  </a:lnTo>
                  <a:lnTo>
                    <a:pt x="646987" y="989524"/>
                  </a:lnTo>
                  <a:lnTo>
                    <a:pt x="691075" y="974431"/>
                  </a:lnTo>
                  <a:lnTo>
                    <a:pt x="733222" y="955497"/>
                  </a:lnTo>
                  <a:lnTo>
                    <a:pt x="773216" y="932931"/>
                  </a:lnTo>
                  <a:lnTo>
                    <a:pt x="810846" y="906945"/>
                  </a:lnTo>
                  <a:lnTo>
                    <a:pt x="845899" y="877749"/>
                  </a:lnTo>
                  <a:lnTo>
                    <a:pt x="878163" y="845552"/>
                  </a:lnTo>
                  <a:lnTo>
                    <a:pt x="907426" y="810565"/>
                  </a:lnTo>
                  <a:lnTo>
                    <a:pt x="933476" y="772998"/>
                  </a:lnTo>
                  <a:lnTo>
                    <a:pt x="956100" y="733063"/>
                  </a:lnTo>
                  <a:lnTo>
                    <a:pt x="975086" y="690968"/>
                  </a:lnTo>
                  <a:lnTo>
                    <a:pt x="990223" y="646924"/>
                  </a:lnTo>
                  <a:lnTo>
                    <a:pt x="1001297" y="601143"/>
                  </a:lnTo>
                  <a:lnTo>
                    <a:pt x="1008098" y="553833"/>
                  </a:lnTo>
                  <a:lnTo>
                    <a:pt x="1010412" y="505205"/>
                  </a:lnTo>
                  <a:lnTo>
                    <a:pt x="1008098" y="456451"/>
                  </a:lnTo>
                  <a:lnTo>
                    <a:pt x="1001297" y="409030"/>
                  </a:lnTo>
                  <a:lnTo>
                    <a:pt x="990223" y="363150"/>
                  </a:lnTo>
                  <a:lnTo>
                    <a:pt x="975086" y="319022"/>
                  </a:lnTo>
                  <a:lnTo>
                    <a:pt x="956100" y="276854"/>
                  </a:lnTo>
                  <a:lnTo>
                    <a:pt x="933476" y="236857"/>
                  </a:lnTo>
                  <a:lnTo>
                    <a:pt x="907426" y="199239"/>
                  </a:lnTo>
                  <a:lnTo>
                    <a:pt x="878163" y="164210"/>
                  </a:lnTo>
                  <a:lnTo>
                    <a:pt x="845899" y="131980"/>
                  </a:lnTo>
                  <a:lnTo>
                    <a:pt x="810846" y="102757"/>
                  </a:lnTo>
                  <a:lnTo>
                    <a:pt x="773216" y="76751"/>
                  </a:lnTo>
                  <a:lnTo>
                    <a:pt x="733222" y="54172"/>
                  </a:lnTo>
                  <a:lnTo>
                    <a:pt x="691075" y="35228"/>
                  </a:lnTo>
                  <a:lnTo>
                    <a:pt x="646987" y="20130"/>
                  </a:lnTo>
                  <a:lnTo>
                    <a:pt x="601172" y="9086"/>
                  </a:lnTo>
                  <a:lnTo>
                    <a:pt x="553841" y="2306"/>
                  </a:lnTo>
                  <a:lnTo>
                    <a:pt x="50520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06695" y="2478785"/>
              <a:ext cx="1010919" cy="1009650"/>
            </a:xfrm>
            <a:custGeom>
              <a:avLst/>
              <a:gdLst/>
              <a:ahLst/>
              <a:cxnLst/>
              <a:rect l="l" t="t" r="r" b="b"/>
              <a:pathLst>
                <a:path w="1010920" h="1009650">
                  <a:moveTo>
                    <a:pt x="0" y="505205"/>
                  </a:moveTo>
                  <a:lnTo>
                    <a:pt x="2313" y="456451"/>
                  </a:lnTo>
                  <a:lnTo>
                    <a:pt x="9114" y="409030"/>
                  </a:lnTo>
                  <a:lnTo>
                    <a:pt x="20188" y="363150"/>
                  </a:lnTo>
                  <a:lnTo>
                    <a:pt x="35325" y="319022"/>
                  </a:lnTo>
                  <a:lnTo>
                    <a:pt x="54311" y="276854"/>
                  </a:lnTo>
                  <a:lnTo>
                    <a:pt x="76935" y="236857"/>
                  </a:lnTo>
                  <a:lnTo>
                    <a:pt x="102985" y="199239"/>
                  </a:lnTo>
                  <a:lnTo>
                    <a:pt x="132248" y="164210"/>
                  </a:lnTo>
                  <a:lnTo>
                    <a:pt x="164512" y="131980"/>
                  </a:lnTo>
                  <a:lnTo>
                    <a:pt x="199565" y="102757"/>
                  </a:lnTo>
                  <a:lnTo>
                    <a:pt x="237195" y="76751"/>
                  </a:lnTo>
                  <a:lnTo>
                    <a:pt x="277189" y="54172"/>
                  </a:lnTo>
                  <a:lnTo>
                    <a:pt x="319336" y="35228"/>
                  </a:lnTo>
                  <a:lnTo>
                    <a:pt x="363424" y="20130"/>
                  </a:lnTo>
                  <a:lnTo>
                    <a:pt x="409239" y="9086"/>
                  </a:lnTo>
                  <a:lnTo>
                    <a:pt x="456570" y="2306"/>
                  </a:lnTo>
                  <a:lnTo>
                    <a:pt x="505206" y="0"/>
                  </a:lnTo>
                  <a:lnTo>
                    <a:pt x="553841" y="2306"/>
                  </a:lnTo>
                  <a:lnTo>
                    <a:pt x="601172" y="9086"/>
                  </a:lnTo>
                  <a:lnTo>
                    <a:pt x="646987" y="20130"/>
                  </a:lnTo>
                  <a:lnTo>
                    <a:pt x="691075" y="35228"/>
                  </a:lnTo>
                  <a:lnTo>
                    <a:pt x="733222" y="54172"/>
                  </a:lnTo>
                  <a:lnTo>
                    <a:pt x="773216" y="76751"/>
                  </a:lnTo>
                  <a:lnTo>
                    <a:pt x="810846" y="102757"/>
                  </a:lnTo>
                  <a:lnTo>
                    <a:pt x="845899" y="131980"/>
                  </a:lnTo>
                  <a:lnTo>
                    <a:pt x="878163" y="164210"/>
                  </a:lnTo>
                  <a:lnTo>
                    <a:pt x="907426" y="199239"/>
                  </a:lnTo>
                  <a:lnTo>
                    <a:pt x="933476" y="236857"/>
                  </a:lnTo>
                  <a:lnTo>
                    <a:pt x="956100" y="276854"/>
                  </a:lnTo>
                  <a:lnTo>
                    <a:pt x="975086" y="319022"/>
                  </a:lnTo>
                  <a:lnTo>
                    <a:pt x="990223" y="363150"/>
                  </a:lnTo>
                  <a:lnTo>
                    <a:pt x="1001297" y="409030"/>
                  </a:lnTo>
                  <a:lnTo>
                    <a:pt x="1008098" y="456451"/>
                  </a:lnTo>
                  <a:lnTo>
                    <a:pt x="1010412" y="505205"/>
                  </a:lnTo>
                  <a:lnTo>
                    <a:pt x="1008098" y="553833"/>
                  </a:lnTo>
                  <a:lnTo>
                    <a:pt x="1001297" y="601143"/>
                  </a:lnTo>
                  <a:lnTo>
                    <a:pt x="990223" y="646924"/>
                  </a:lnTo>
                  <a:lnTo>
                    <a:pt x="975086" y="690968"/>
                  </a:lnTo>
                  <a:lnTo>
                    <a:pt x="956100" y="733063"/>
                  </a:lnTo>
                  <a:lnTo>
                    <a:pt x="933476" y="772998"/>
                  </a:lnTo>
                  <a:lnTo>
                    <a:pt x="907426" y="810565"/>
                  </a:lnTo>
                  <a:lnTo>
                    <a:pt x="878163" y="845552"/>
                  </a:lnTo>
                  <a:lnTo>
                    <a:pt x="845899" y="877749"/>
                  </a:lnTo>
                  <a:lnTo>
                    <a:pt x="810846" y="906945"/>
                  </a:lnTo>
                  <a:lnTo>
                    <a:pt x="773216" y="932931"/>
                  </a:lnTo>
                  <a:lnTo>
                    <a:pt x="733222" y="955497"/>
                  </a:lnTo>
                  <a:lnTo>
                    <a:pt x="691075" y="974431"/>
                  </a:lnTo>
                  <a:lnTo>
                    <a:pt x="646987" y="989524"/>
                  </a:lnTo>
                  <a:lnTo>
                    <a:pt x="601172" y="1000564"/>
                  </a:lnTo>
                  <a:lnTo>
                    <a:pt x="553841" y="1007343"/>
                  </a:lnTo>
                  <a:lnTo>
                    <a:pt x="505206" y="1009649"/>
                  </a:lnTo>
                  <a:lnTo>
                    <a:pt x="456570" y="1007343"/>
                  </a:lnTo>
                  <a:lnTo>
                    <a:pt x="409239" y="1000564"/>
                  </a:lnTo>
                  <a:lnTo>
                    <a:pt x="363424" y="989524"/>
                  </a:lnTo>
                  <a:lnTo>
                    <a:pt x="319336" y="974431"/>
                  </a:lnTo>
                  <a:lnTo>
                    <a:pt x="277189" y="955497"/>
                  </a:lnTo>
                  <a:lnTo>
                    <a:pt x="237195" y="932931"/>
                  </a:lnTo>
                  <a:lnTo>
                    <a:pt x="199565" y="906945"/>
                  </a:lnTo>
                  <a:lnTo>
                    <a:pt x="164512" y="877749"/>
                  </a:lnTo>
                  <a:lnTo>
                    <a:pt x="132248" y="845552"/>
                  </a:lnTo>
                  <a:lnTo>
                    <a:pt x="102985" y="810565"/>
                  </a:lnTo>
                  <a:lnTo>
                    <a:pt x="76935" y="772998"/>
                  </a:lnTo>
                  <a:lnTo>
                    <a:pt x="54311" y="733063"/>
                  </a:lnTo>
                  <a:lnTo>
                    <a:pt x="35325" y="690968"/>
                  </a:lnTo>
                  <a:lnTo>
                    <a:pt x="20188" y="646924"/>
                  </a:lnTo>
                  <a:lnTo>
                    <a:pt x="9114" y="601143"/>
                  </a:lnTo>
                  <a:lnTo>
                    <a:pt x="2313" y="553833"/>
                  </a:lnTo>
                  <a:lnTo>
                    <a:pt x="0" y="505205"/>
                  </a:lnTo>
                  <a:close/>
                </a:path>
              </a:pathLst>
            </a:custGeom>
            <a:ln w="12700">
              <a:solidFill>
                <a:srgbClr val="5055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1486" y="2685287"/>
              <a:ext cx="686562" cy="59893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125217" y="3561841"/>
            <a:ext cx="3276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w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40" dirty="0"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59924" y="3561841"/>
            <a:ext cx="2863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latin typeface="Tahoma"/>
                <a:cs typeface="Tahoma"/>
              </a:rPr>
              <a:t>Editor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50396" y="3561841"/>
            <a:ext cx="3352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Tahoma"/>
                <a:cs typeface="Tahoma"/>
              </a:rPr>
              <a:t>V</a:t>
            </a:r>
            <a:r>
              <a:rPr sz="900" spc="-5" dirty="0">
                <a:latin typeface="Tahoma"/>
                <a:cs typeface="Tahoma"/>
              </a:rPr>
              <a:t>i</a:t>
            </a:r>
            <a:r>
              <a:rPr sz="900" spc="-30" dirty="0">
                <a:latin typeface="Tahoma"/>
                <a:cs typeface="Tahoma"/>
              </a:rPr>
              <a:t>e</a:t>
            </a:r>
            <a:r>
              <a:rPr sz="900" spc="-25" dirty="0">
                <a:latin typeface="Tahoma"/>
                <a:cs typeface="Tahoma"/>
              </a:rPr>
              <a:t>w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40" dirty="0">
                <a:latin typeface="Tahoma"/>
                <a:cs typeface="Tahoma"/>
              </a:rPr>
              <a:t>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838200" y="5502402"/>
            <a:ext cx="6094730" cy="3429000"/>
            <a:chOff x="838200" y="5502402"/>
            <a:chExt cx="6094730" cy="342900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5502402"/>
              <a:ext cx="2148840" cy="34290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860291" y="8783066"/>
            <a:ext cx="6413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56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200" y="7783830"/>
            <a:ext cx="2153412" cy="694944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592580" y="7990585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1978" y="8760714"/>
            <a:ext cx="104394" cy="141731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48761" y="5658103"/>
            <a:ext cx="3595370" cy="1870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marR="33655"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4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abl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sion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ate 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folders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385"/>
              </a:spcBef>
            </a:pPr>
            <a:r>
              <a:rPr sz="1200" spc="-70" dirty="0">
                <a:latin typeface="Tahoma"/>
                <a:cs typeface="Tahoma"/>
              </a:rPr>
              <a:t>Scenario: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want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few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your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team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members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be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able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ou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nt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55" dirty="0">
                <a:latin typeface="Tahoma"/>
                <a:cs typeface="Tahoma"/>
              </a:rPr>
              <a:t>h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</a:t>
            </a:r>
            <a:r>
              <a:rPr sz="1200" spc="-30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m</a:t>
            </a:r>
            <a:r>
              <a:rPr sz="1200" spc="-20" dirty="0">
                <a:latin typeface="Tahoma"/>
                <a:cs typeface="Tahoma"/>
              </a:rPr>
              <a:t>b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only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v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w 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your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p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70" dirty="0">
                <a:latin typeface="Tahoma"/>
                <a:cs typeface="Tahoma"/>
              </a:rPr>
              <a:t>v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35" dirty="0">
                <a:latin typeface="Tahoma"/>
                <a:cs typeface="Tahoma"/>
              </a:rPr>
              <a:t>olde</a:t>
            </a:r>
            <a:r>
              <a:rPr sz="1200" spc="-120" dirty="0">
                <a:latin typeface="Tahoma"/>
                <a:cs typeface="Tahoma"/>
              </a:rPr>
              <a:t>r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marR="368300">
              <a:lnSpc>
                <a:spcPct val="100000"/>
              </a:lnSpc>
            </a:pPr>
            <a:r>
              <a:rPr sz="1200" spc="-110" dirty="0">
                <a:latin typeface="Tahoma"/>
                <a:cs typeface="Tahoma"/>
              </a:rPr>
              <a:t>In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this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exercise,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will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enable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Editor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Viewer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permissions </a:t>
            </a:r>
            <a:r>
              <a:rPr sz="1200" spc="-60" dirty="0">
                <a:latin typeface="Tahoma"/>
                <a:cs typeface="Tahoma"/>
              </a:rPr>
              <a:t>for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60" dirty="0">
                <a:latin typeface="Tahoma"/>
                <a:cs typeface="Tahoma"/>
              </a:rPr>
              <a:t>private </a:t>
            </a:r>
            <a:r>
              <a:rPr sz="1200" spc="-50" dirty="0">
                <a:latin typeface="Tahoma"/>
                <a:cs typeface="Tahoma"/>
              </a:rPr>
              <a:t>folder </a:t>
            </a:r>
            <a:r>
              <a:rPr sz="1200" spc="-65" dirty="0">
                <a:latin typeface="Tahoma"/>
                <a:cs typeface="Tahoma"/>
              </a:rPr>
              <a:t>that </a:t>
            </a:r>
            <a:r>
              <a:rPr sz="1200" spc="-40" dirty="0">
                <a:latin typeface="Tahoma"/>
                <a:cs typeface="Tahoma"/>
              </a:rPr>
              <a:t>you </a:t>
            </a:r>
            <a:r>
              <a:rPr sz="1200" spc="-65" dirty="0">
                <a:latin typeface="Tahoma"/>
                <a:cs typeface="Tahoma"/>
              </a:rPr>
              <a:t>created </a:t>
            </a:r>
            <a:r>
              <a:rPr sz="1200" spc="-30" dirty="0">
                <a:latin typeface="Tahoma"/>
                <a:cs typeface="Tahoma"/>
              </a:rPr>
              <a:t>in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x</a:t>
            </a:r>
            <a:r>
              <a:rPr sz="1200" spc="-55" dirty="0">
                <a:latin typeface="Tahoma"/>
                <a:cs typeface="Tahoma"/>
              </a:rPr>
              <a:t>ercis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290" dirty="0">
                <a:latin typeface="Tahoma"/>
                <a:cs typeface="Tahoma"/>
              </a:rPr>
              <a:t>1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55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28</a:t>
            </a:fld>
            <a:endParaRPr spc="5" dirty="0"/>
          </a:p>
        </p:txBody>
      </p:sp>
      <p:sp>
        <p:nvSpPr>
          <p:cNvPr id="36" name="object 36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56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772" y="1316227"/>
            <a:ext cx="6068695" cy="1517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Effective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content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hierarchies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70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names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folders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should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describe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content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30" dirty="0">
                <a:latin typeface="Tahoma"/>
                <a:cs typeface="Tahoma"/>
              </a:rPr>
              <a:t>G</a:t>
            </a:r>
            <a:r>
              <a:rPr sz="1200" spc="-20" dirty="0">
                <a:latin typeface="Tahoma"/>
                <a:cs typeface="Tahoma"/>
              </a:rPr>
              <a:t>oo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nam</a:t>
            </a:r>
            <a:r>
              <a:rPr sz="1200" spc="-2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65" dirty="0">
                <a:latin typeface="Tahoma"/>
                <a:cs typeface="Tahoma"/>
              </a:rPr>
              <a:t>help:</a:t>
            </a:r>
            <a:endParaRPr sz="12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55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75" dirty="0">
                <a:latin typeface="Tahoma"/>
                <a:cs typeface="Tahoma"/>
              </a:rPr>
              <a:t>Sea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c</a:t>
            </a:r>
            <a:r>
              <a:rPr sz="1100" spc="-50" dirty="0">
                <a:latin typeface="Tahoma"/>
                <a:cs typeface="Tahoma"/>
              </a:rPr>
              <a:t>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n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Opt</a:t>
            </a:r>
            <a:r>
              <a:rPr sz="1100" spc="-25" dirty="0">
                <a:latin typeface="Tahoma"/>
                <a:cs typeface="Tahoma"/>
              </a:rPr>
              <a:t>im</a:t>
            </a:r>
            <a:r>
              <a:rPr sz="1100" spc="-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z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ti</a:t>
            </a:r>
            <a:r>
              <a:rPr sz="1100" spc="-55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70" dirty="0">
                <a:latin typeface="Tahoma"/>
                <a:cs typeface="Tahoma"/>
              </a:rPr>
              <a:t>C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55" dirty="0">
                <a:latin typeface="Tahoma"/>
                <a:cs typeface="Tahoma"/>
              </a:rPr>
              <a:t>ntent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hierarc</a:t>
            </a:r>
            <a:r>
              <a:rPr sz="1200" spc="-80" dirty="0">
                <a:latin typeface="Tahoma"/>
                <a:cs typeface="Tahoma"/>
              </a:rPr>
              <a:t>h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planni</a:t>
            </a:r>
            <a:r>
              <a:rPr sz="1200" spc="-70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2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im</a:t>
            </a:r>
            <a:r>
              <a:rPr sz="1200" spc="-20" dirty="0">
                <a:latin typeface="Tahoma"/>
                <a:cs typeface="Tahoma"/>
              </a:rPr>
              <a:t>p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20" dirty="0">
                <a:latin typeface="Tahoma"/>
                <a:cs typeface="Tahoma"/>
              </a:rPr>
              <a:t>r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0" dirty="0">
                <a:latin typeface="Tahoma"/>
                <a:cs typeface="Tahoma"/>
              </a:rPr>
              <a:t>an</a:t>
            </a:r>
            <a:r>
              <a:rPr sz="1200" spc="15" dirty="0">
                <a:latin typeface="Tahoma"/>
                <a:cs typeface="Tahoma"/>
              </a:rPr>
              <a:t>t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25930" y="3009138"/>
            <a:ext cx="5335270" cy="1136015"/>
            <a:chOff x="1225930" y="3009138"/>
            <a:chExt cx="5335270" cy="113601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8343" y="3009138"/>
              <a:ext cx="5329428" cy="11319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29105" y="3012948"/>
              <a:ext cx="5328920" cy="1129030"/>
            </a:xfrm>
            <a:custGeom>
              <a:avLst/>
              <a:gdLst/>
              <a:ahLst/>
              <a:cxnLst/>
              <a:rect l="l" t="t" r="r" b="b"/>
              <a:pathLst>
                <a:path w="5328920" h="1129029">
                  <a:moveTo>
                    <a:pt x="0" y="0"/>
                  </a:moveTo>
                  <a:lnTo>
                    <a:pt x="5328666" y="0"/>
                  </a:lnTo>
                  <a:lnTo>
                    <a:pt x="5328666" y="1128522"/>
                  </a:lnTo>
                  <a:lnTo>
                    <a:pt x="0" y="1128522"/>
                  </a:lnTo>
                  <a:lnTo>
                    <a:pt x="0" y="0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62578" y="4407661"/>
            <a:ext cx="5969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57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5" name="object 1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07363" y="5691632"/>
            <a:ext cx="1591310" cy="1880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or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z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236854" marR="5080" indent="-200025">
              <a:lnSpc>
                <a:spcPct val="100000"/>
              </a:lnSpc>
              <a:buFont typeface="Wingdings"/>
              <a:buChar char=""/>
              <a:tabLst>
                <a:tab pos="237490" algn="l"/>
              </a:tabLst>
            </a:pPr>
            <a:r>
              <a:rPr sz="1200" spc="-80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eo</a:t>
            </a:r>
            <a:r>
              <a:rPr sz="1200" spc="-5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gan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z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and 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35" dirty="0">
                <a:latin typeface="Tahoma"/>
                <a:cs typeface="Tahoma"/>
              </a:rPr>
              <a:t>ld</a:t>
            </a:r>
            <a:r>
              <a:rPr sz="1200" spc="-40" dirty="0">
                <a:latin typeface="Tahoma"/>
                <a:cs typeface="Tahoma"/>
              </a:rPr>
              <a:t>er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55" dirty="0">
                <a:latin typeface="Tahoma"/>
                <a:cs typeface="Tahoma"/>
              </a:rPr>
              <a:t>b</a:t>
            </a:r>
            <a:r>
              <a:rPr sz="1200" spc="-20" dirty="0">
                <a:latin typeface="Tahoma"/>
                <a:cs typeface="Tahoma"/>
              </a:rPr>
              <a:t>y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31305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13690" algn="l"/>
              </a:tabLst>
            </a:pPr>
            <a:r>
              <a:rPr sz="1100" spc="-55" dirty="0">
                <a:latin typeface="Tahoma"/>
                <a:cs typeface="Tahoma"/>
              </a:rPr>
              <a:t>Reordering</a:t>
            </a:r>
            <a:endParaRPr sz="1100">
              <a:latin typeface="Tahoma"/>
              <a:cs typeface="Tahoma"/>
            </a:endParaRPr>
          </a:p>
          <a:p>
            <a:pPr marL="31305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13690" algn="l"/>
              </a:tabLst>
            </a:pPr>
            <a:r>
              <a:rPr sz="1100" spc="-50" dirty="0">
                <a:latin typeface="Tahoma"/>
                <a:cs typeface="Tahoma"/>
              </a:rPr>
              <a:t>Copying</a:t>
            </a:r>
            <a:endParaRPr sz="1100">
              <a:latin typeface="Tahoma"/>
              <a:cs typeface="Tahoma"/>
            </a:endParaRPr>
          </a:p>
          <a:p>
            <a:pPr marL="31305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13690" algn="l"/>
              </a:tabLst>
            </a:pPr>
            <a:r>
              <a:rPr sz="1100" spc="50" dirty="0">
                <a:latin typeface="Tahoma"/>
                <a:cs typeface="Tahoma"/>
              </a:rPr>
              <a:t>M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v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g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mi</a:t>
            </a:r>
            <a:r>
              <a:rPr sz="1100" spc="-85" dirty="0">
                <a:latin typeface="Tahoma"/>
                <a:cs typeface="Tahoma"/>
              </a:rPr>
              <a:t>ng</a:t>
            </a:r>
            <a:endParaRPr sz="1100">
              <a:latin typeface="Tahoma"/>
              <a:cs typeface="Tahoma"/>
            </a:endParaRPr>
          </a:p>
          <a:p>
            <a:pPr marL="31305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13690" algn="l"/>
              </a:tabLst>
            </a:pPr>
            <a:r>
              <a:rPr sz="1100" spc="-50" dirty="0">
                <a:latin typeface="Tahoma"/>
                <a:cs typeface="Tahoma"/>
              </a:rPr>
              <a:t>Sorting</a:t>
            </a:r>
            <a:endParaRPr sz="1100">
              <a:latin typeface="Tahoma"/>
              <a:cs typeface="Tahoma"/>
            </a:endParaRPr>
          </a:p>
          <a:p>
            <a:pPr marL="31305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13690" algn="l"/>
              </a:tabLst>
            </a:pPr>
            <a:r>
              <a:rPr sz="1100" spc="-45" dirty="0">
                <a:latin typeface="Tahoma"/>
                <a:cs typeface="Tahoma"/>
              </a:rPr>
              <a:t>Deleting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97273" y="8517890"/>
            <a:ext cx="152146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latin typeface="Tahoma"/>
                <a:cs typeface="Tahoma"/>
              </a:rPr>
              <a:t>Example: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30" dirty="0">
                <a:latin typeface="Tahoma"/>
                <a:cs typeface="Tahoma"/>
              </a:rPr>
              <a:t>Sort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45" dirty="0">
                <a:latin typeface="Tahoma"/>
                <a:cs typeface="Tahoma"/>
              </a:rPr>
              <a:t>assets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based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-20" dirty="0">
                <a:latin typeface="Tahoma"/>
                <a:cs typeface="Tahoma"/>
              </a:rPr>
              <a:t>on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-30" dirty="0">
                <a:latin typeface="Tahoma"/>
                <a:cs typeface="Tahoma"/>
              </a:rPr>
              <a:t>name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072257" y="6188075"/>
            <a:ext cx="3674745" cy="2280285"/>
            <a:chOff x="3072257" y="6188075"/>
            <a:chExt cx="3674745" cy="228028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8480" y="6194298"/>
              <a:ext cx="3661410" cy="226771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075432" y="6191250"/>
              <a:ext cx="3668395" cy="2273935"/>
            </a:xfrm>
            <a:custGeom>
              <a:avLst/>
              <a:gdLst/>
              <a:ahLst/>
              <a:cxnLst/>
              <a:rect l="l" t="t" r="r" b="b"/>
              <a:pathLst>
                <a:path w="3668395" h="2273934">
                  <a:moveTo>
                    <a:pt x="0" y="0"/>
                  </a:moveTo>
                  <a:lnTo>
                    <a:pt x="3668268" y="0"/>
                  </a:lnTo>
                  <a:lnTo>
                    <a:pt x="3668268" y="2273808"/>
                  </a:lnTo>
                  <a:lnTo>
                    <a:pt x="0" y="227380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94760" y="6455663"/>
              <a:ext cx="118110" cy="158750"/>
            </a:xfrm>
            <a:custGeom>
              <a:avLst/>
              <a:gdLst/>
              <a:ahLst/>
              <a:cxnLst/>
              <a:rect l="l" t="t" r="r" b="b"/>
              <a:pathLst>
                <a:path w="118110" h="158750">
                  <a:moveTo>
                    <a:pt x="0" y="0"/>
                  </a:moveTo>
                  <a:lnTo>
                    <a:pt x="118110" y="0"/>
                  </a:lnTo>
                  <a:lnTo>
                    <a:pt x="118110" y="158496"/>
                  </a:lnTo>
                  <a:lnTo>
                    <a:pt x="0" y="15849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860291" y="8783066"/>
            <a:ext cx="6350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58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57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29</a:t>
            </a:fld>
            <a:endParaRPr spc="5" dirty="0"/>
          </a:p>
        </p:txBody>
      </p:sp>
      <p:sp>
        <p:nvSpPr>
          <p:cNvPr id="28" name="object 28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58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772" y="1316227"/>
            <a:ext cx="6068695" cy="17138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Navigation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1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v</a:t>
            </a:r>
            <a:r>
              <a:rPr sz="1200" spc="-35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9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ion</a:t>
            </a:r>
            <a:r>
              <a:rPr sz="1200" spc="-12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15" dirty="0">
                <a:latin typeface="Tahoma"/>
                <a:cs typeface="Tahoma"/>
              </a:rPr>
              <a:t>l</a:t>
            </a:r>
            <a:r>
              <a:rPr sz="1200" spc="-35" dirty="0">
                <a:latin typeface="Tahoma"/>
                <a:cs typeface="Tahoma"/>
              </a:rPr>
              <a:t>u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ion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con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20" dirty="0">
                <a:latin typeface="Tahoma"/>
                <a:cs typeface="Tahoma"/>
              </a:rPr>
              <a:t>le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70" dirty="0">
                <a:latin typeface="Tahoma"/>
                <a:cs typeface="Tahoma"/>
              </a:rPr>
              <a:t>Manage:</a:t>
            </a:r>
            <a:endParaRPr sz="12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55" dirty="0">
                <a:latin typeface="Tahoma"/>
                <a:cs typeface="Tahoma"/>
              </a:rPr>
              <a:t>Websites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40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x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F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95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50" dirty="0">
                <a:latin typeface="Tahoma"/>
                <a:cs typeface="Tahoma"/>
              </a:rPr>
              <a:t>Projects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804032" y="2121280"/>
            <a:ext cx="4054475" cy="1559560"/>
            <a:chOff x="2804032" y="2121280"/>
            <a:chExt cx="4054475" cy="155956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2473" y="2128614"/>
              <a:ext cx="4040606" cy="15469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807207" y="2124455"/>
              <a:ext cx="4048125" cy="1553210"/>
            </a:xfrm>
            <a:custGeom>
              <a:avLst/>
              <a:gdLst/>
              <a:ahLst/>
              <a:cxnLst/>
              <a:rect l="l" t="t" r="r" b="b"/>
              <a:pathLst>
                <a:path w="4048125" h="1553210">
                  <a:moveTo>
                    <a:pt x="0" y="0"/>
                  </a:moveTo>
                  <a:lnTo>
                    <a:pt x="4047744" y="0"/>
                  </a:lnTo>
                  <a:lnTo>
                    <a:pt x="4047744" y="1552955"/>
                  </a:lnTo>
                  <a:lnTo>
                    <a:pt x="0" y="155295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73246" y="4407661"/>
            <a:ext cx="3746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5" name="object 1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0772" y="5691632"/>
            <a:ext cx="6068695" cy="1880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tion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too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50" dirty="0">
                <a:latin typeface="Tahoma"/>
                <a:cs typeface="Tahoma"/>
              </a:rPr>
              <a:t>Navigation</a:t>
            </a:r>
            <a:endParaRPr sz="1200">
              <a:latin typeface="Tahoma"/>
              <a:cs typeface="Tahoma"/>
            </a:endParaRPr>
          </a:p>
          <a:p>
            <a:pPr marL="469265" marR="401891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3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al</a:t>
            </a:r>
            <a:r>
              <a:rPr sz="1100" spc="-15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bil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  </a:t>
            </a:r>
            <a:r>
              <a:rPr sz="1100" spc="-85" dirty="0">
                <a:latin typeface="Tahoma"/>
                <a:cs typeface="Tahoma"/>
              </a:rPr>
              <a:t>a</a:t>
            </a:r>
            <a:r>
              <a:rPr sz="1100" spc="-70" dirty="0">
                <a:latin typeface="Tahoma"/>
                <a:cs typeface="Tahoma"/>
              </a:rPr>
              <a:t>v</a:t>
            </a:r>
            <a:r>
              <a:rPr sz="1100" spc="-40" dirty="0">
                <a:latin typeface="Tahoma"/>
                <a:cs typeface="Tahoma"/>
              </a:rPr>
              <a:t>ailable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U</a:t>
            </a:r>
            <a:r>
              <a:rPr sz="1100" spc="-160" dirty="0">
                <a:latin typeface="Tahoma"/>
                <a:cs typeface="Tahoma"/>
              </a:rPr>
              <a:t>I</a:t>
            </a:r>
            <a:endParaRPr sz="11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70" dirty="0">
                <a:latin typeface="Tahoma"/>
                <a:cs typeface="Tahoma"/>
              </a:rPr>
              <a:t>Tools</a:t>
            </a:r>
            <a:endParaRPr sz="12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30" dirty="0">
                <a:latin typeface="Tahoma"/>
                <a:cs typeface="Tahoma"/>
              </a:rPr>
              <a:t>min</a:t>
            </a:r>
            <a:r>
              <a:rPr sz="1100" spc="-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v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ol</a:t>
            </a:r>
            <a:r>
              <a:rPr sz="1100" spc="-1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45" dirty="0">
                <a:latin typeface="Tahoma"/>
                <a:cs typeface="Tahoma"/>
              </a:rPr>
              <a:t>Dev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pe</a:t>
            </a:r>
            <a:r>
              <a:rPr sz="1100" spc="-4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1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120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y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monito</a:t>
            </a:r>
            <a:r>
              <a:rPr sz="1100" spc="-25" dirty="0">
                <a:latin typeface="Tahoma"/>
                <a:cs typeface="Tahoma"/>
              </a:rPr>
              <a:t>r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o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133979" y="6193409"/>
            <a:ext cx="3627754" cy="2231390"/>
            <a:chOff x="3133979" y="6193409"/>
            <a:chExt cx="3627754" cy="223139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0202" y="6199632"/>
              <a:ext cx="3614928" cy="22189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137154" y="6196584"/>
              <a:ext cx="3621404" cy="2225040"/>
            </a:xfrm>
            <a:custGeom>
              <a:avLst/>
              <a:gdLst/>
              <a:ahLst/>
              <a:cxnLst/>
              <a:rect l="l" t="t" r="r" b="b"/>
              <a:pathLst>
                <a:path w="3621404" h="2225040">
                  <a:moveTo>
                    <a:pt x="0" y="0"/>
                  </a:moveTo>
                  <a:lnTo>
                    <a:pt x="3621024" y="0"/>
                  </a:lnTo>
                  <a:lnTo>
                    <a:pt x="3621024" y="2225040"/>
                  </a:lnTo>
                  <a:lnTo>
                    <a:pt x="0" y="222504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872484" y="8783066"/>
            <a:ext cx="4000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1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25500" y="4583675"/>
            <a:ext cx="933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3</a:t>
            </a:fld>
            <a:endParaRPr spc="5" dirty="0"/>
          </a:p>
        </p:txBody>
      </p:sp>
      <p:sp>
        <p:nvSpPr>
          <p:cNvPr id="26" name="object 26"/>
          <p:cNvSpPr txBox="1"/>
          <p:nvPr/>
        </p:nvSpPr>
        <p:spPr>
          <a:xfrm>
            <a:off x="825500" y="8957580"/>
            <a:ext cx="933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7760"/>
            <a:ext cx="6094730" cy="3428365"/>
            <a:chOff x="838200" y="1127760"/>
            <a:chExt cx="6094730" cy="3428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820" y="1127760"/>
              <a:ext cx="2148078" cy="342823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60291" y="4407661"/>
            <a:ext cx="6350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59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53412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92580" y="3615944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8761" y="1272794"/>
            <a:ext cx="3633470" cy="1494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50850"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75" dirty="0">
                <a:solidFill>
                  <a:srgbClr val="FF0000"/>
                </a:solidFill>
                <a:latin typeface="Tahoma"/>
                <a:cs typeface="Tahoma"/>
              </a:rPr>
              <a:t>5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04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eo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ze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a 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folder</a:t>
            </a:r>
            <a:endParaRPr sz="1400">
              <a:latin typeface="Tahoma"/>
              <a:cs typeface="Tahoma"/>
            </a:endParaRPr>
          </a:p>
          <a:p>
            <a:pPr marR="195580">
              <a:lnSpc>
                <a:spcPct val="100000"/>
              </a:lnSpc>
              <a:spcBef>
                <a:spcPts val="305"/>
              </a:spcBef>
            </a:pPr>
            <a:r>
              <a:rPr sz="1200" spc="-70" dirty="0">
                <a:latin typeface="Tahoma"/>
                <a:cs typeface="Tahoma"/>
              </a:rPr>
              <a:t>Scenario: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author,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are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working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on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project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want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organize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required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new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folder.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5"/>
              </a:spcBef>
            </a:pPr>
            <a:r>
              <a:rPr sz="1200" spc="-110" dirty="0">
                <a:latin typeface="Tahoma"/>
                <a:cs typeface="Tahoma"/>
              </a:rPr>
              <a:t>In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this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exercise,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will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reorganize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using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copy,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20" dirty="0">
                <a:latin typeface="Tahoma"/>
                <a:cs typeface="Tahoma"/>
              </a:rPr>
              <a:t>r</a:t>
            </a:r>
            <a:r>
              <a:rPr sz="1200" spc="-5" dirty="0">
                <a:latin typeface="Tahoma"/>
                <a:cs typeface="Tahoma"/>
              </a:rPr>
              <a:t>t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mo</a:t>
            </a:r>
            <a:r>
              <a:rPr sz="1200" spc="-20" dirty="0">
                <a:latin typeface="Tahoma"/>
                <a:cs typeface="Tahoma"/>
              </a:rPr>
              <a:t>v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del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op</a:t>
            </a:r>
            <a:r>
              <a:rPr sz="1200" spc="-25" dirty="0">
                <a:latin typeface="Tahoma"/>
                <a:cs typeface="Tahoma"/>
              </a:rPr>
              <a:t>tio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5" name="object 1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4663" y="5691632"/>
            <a:ext cx="2224405" cy="1713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load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olde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15" dirty="0">
                <a:latin typeface="Tahoma"/>
                <a:cs typeface="Tahoma"/>
              </a:rPr>
              <a:t>o</a:t>
            </a:r>
            <a:r>
              <a:rPr sz="1200" spc="-40" dirty="0">
                <a:latin typeface="Tahoma"/>
                <a:cs typeface="Tahoma"/>
              </a:rPr>
              <a:t>wn</a:t>
            </a:r>
            <a:r>
              <a:rPr sz="1200" spc="-15" dirty="0">
                <a:latin typeface="Tahoma"/>
                <a:cs typeface="Tahoma"/>
              </a:rPr>
              <a:t>l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ad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an</a:t>
            </a:r>
            <a:r>
              <a:rPr sz="1200" spc="-55" dirty="0">
                <a:latin typeface="Tahoma"/>
                <a:cs typeface="Tahoma"/>
              </a:rPr>
              <a:t>d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0" dirty="0">
                <a:latin typeface="Tahoma"/>
                <a:cs typeface="Tahoma"/>
              </a:rPr>
              <a:t>lde</a:t>
            </a:r>
            <a:r>
              <a:rPr sz="1200" spc="-70" dirty="0"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195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y</a:t>
            </a:r>
            <a:r>
              <a:rPr sz="1100" spc="-55" dirty="0">
                <a:latin typeface="Tahoma"/>
                <a:cs typeface="Tahoma"/>
              </a:rPr>
              <a:t>ou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comp</a:t>
            </a:r>
            <a:r>
              <a:rPr sz="1100" spc="-2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endParaRPr sz="11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60" dirty="0">
                <a:latin typeface="Tahoma"/>
                <a:cs typeface="Tahoma"/>
              </a:rPr>
              <a:t>Se</a:t>
            </a:r>
            <a:r>
              <a:rPr sz="1100" spc="-6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dirty="0">
                <a:latin typeface="Tahoma"/>
                <a:cs typeface="Tahoma"/>
              </a:rPr>
              <a:t>l</a:t>
            </a:r>
            <a:endParaRPr sz="11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45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50" dirty="0">
                <a:latin typeface="Tahoma"/>
                <a:cs typeface="Tahoma"/>
              </a:rPr>
              <a:t>Limitations:</a:t>
            </a:r>
            <a:endParaRPr sz="12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x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260" dirty="0">
                <a:latin typeface="Tahoma"/>
                <a:cs typeface="Tahoma"/>
              </a:rPr>
              <a:t>1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GB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per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wn</a:t>
            </a:r>
            <a:r>
              <a:rPr sz="1100" spc="-20" dirty="0">
                <a:latin typeface="Tahoma"/>
                <a:cs typeface="Tahoma"/>
              </a:rPr>
              <a:t>lo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x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50</a:t>
            </a:r>
            <a:r>
              <a:rPr sz="1100" spc="-50" dirty="0">
                <a:latin typeface="Tahoma"/>
                <a:cs typeface="Tahoma"/>
              </a:rPr>
              <a:t>0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il</a:t>
            </a:r>
            <a:r>
              <a:rPr sz="1100" spc="-1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 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l</a:t>
            </a:r>
            <a:r>
              <a:rPr sz="1100" spc="-1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ad</a:t>
            </a:r>
            <a:endParaRPr sz="1100">
              <a:latin typeface="Tahoma"/>
              <a:cs typeface="Tahoma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299333" y="6168135"/>
          <a:ext cx="3396614" cy="310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1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8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1" name="object 21"/>
          <p:cNvGrpSpPr/>
          <p:nvPr/>
        </p:nvGrpSpPr>
        <p:grpSpPr>
          <a:xfrm>
            <a:off x="3302854" y="6179820"/>
            <a:ext cx="3395979" cy="2413635"/>
            <a:chOff x="3302854" y="6179820"/>
            <a:chExt cx="3395979" cy="2413635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81777" y="6782562"/>
              <a:ext cx="1563276" cy="180822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082540" y="6784086"/>
              <a:ext cx="1565910" cy="1805939"/>
            </a:xfrm>
            <a:custGeom>
              <a:avLst/>
              <a:gdLst/>
              <a:ahLst/>
              <a:cxnLst/>
              <a:rect l="l" t="t" r="r" b="b"/>
              <a:pathLst>
                <a:path w="1565909" h="1805940">
                  <a:moveTo>
                    <a:pt x="0" y="0"/>
                  </a:moveTo>
                  <a:lnTo>
                    <a:pt x="1565910" y="0"/>
                  </a:lnTo>
                  <a:lnTo>
                    <a:pt x="1565910" y="1805939"/>
                  </a:lnTo>
                  <a:lnTo>
                    <a:pt x="0" y="180593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2854" y="6179820"/>
              <a:ext cx="3395887" cy="3124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81777" y="6492240"/>
              <a:ext cx="1556003" cy="28956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858767" y="8783066"/>
            <a:ext cx="6604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60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59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30</a:t>
            </a:fld>
            <a:endParaRPr spc="5" dirty="0"/>
          </a:p>
        </p:txBody>
      </p:sp>
      <p:sp>
        <p:nvSpPr>
          <p:cNvPr id="29" name="object 29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60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7760"/>
            <a:ext cx="6094730" cy="3428365"/>
            <a:chOff x="838200" y="1127760"/>
            <a:chExt cx="6094730" cy="3428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127760"/>
              <a:ext cx="2148840" cy="342823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64102" y="4407661"/>
            <a:ext cx="5588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61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53412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92580" y="3615944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8761" y="1247647"/>
            <a:ext cx="3582670" cy="1518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74625"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Exercise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6: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Download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asset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folder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your </a:t>
            </a:r>
            <a:r>
              <a:rPr sz="1400" b="1" spc="-3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il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endParaRPr sz="1400">
              <a:latin typeface="Tahoma"/>
              <a:cs typeface="Tahoma"/>
            </a:endParaRPr>
          </a:p>
          <a:p>
            <a:pPr marR="489584">
              <a:lnSpc>
                <a:spcPct val="100000"/>
              </a:lnSpc>
              <a:spcBef>
                <a:spcPts val="500"/>
              </a:spcBef>
            </a:pPr>
            <a:r>
              <a:rPr sz="1200" spc="-80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c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n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180" dirty="0">
                <a:latin typeface="Tahoma"/>
                <a:cs typeface="Tahoma"/>
              </a:rPr>
              <a:t>: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17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want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d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wnl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are  curr</a:t>
            </a:r>
            <a:r>
              <a:rPr sz="1200" spc="-65" dirty="0">
                <a:latin typeface="Tahoma"/>
                <a:cs typeface="Tahoma"/>
              </a:rPr>
              <a:t>en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ly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wo</a:t>
            </a:r>
            <a:r>
              <a:rPr sz="1200" spc="-25" dirty="0">
                <a:latin typeface="Tahoma"/>
                <a:cs typeface="Tahoma"/>
              </a:rPr>
              <a:t>r</a:t>
            </a:r>
            <a:r>
              <a:rPr sz="1200" spc="-45" dirty="0">
                <a:latin typeface="Tahoma"/>
                <a:cs typeface="Tahoma"/>
              </a:rPr>
              <a:t>k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on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60" dirty="0">
                <a:latin typeface="Tahoma"/>
                <a:cs typeface="Tahoma"/>
              </a:rPr>
              <a:t>ur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lo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40" dirty="0">
                <a:latin typeface="Tahoma"/>
                <a:cs typeface="Tahoma"/>
              </a:rPr>
              <a:t>al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y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20" dirty="0">
                <a:latin typeface="Tahoma"/>
                <a:cs typeface="Tahoma"/>
              </a:rPr>
              <a:t>m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</a:pPr>
            <a:r>
              <a:rPr sz="1200" spc="-110" dirty="0">
                <a:latin typeface="Tahoma"/>
                <a:cs typeface="Tahoma"/>
              </a:rPr>
              <a:t>In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this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exercise,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will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download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your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computer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by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u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15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wnl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spc="-60" dirty="0">
                <a:latin typeface="Tahoma"/>
                <a:cs typeface="Tahoma"/>
              </a:rPr>
              <a:t>ad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op</a:t>
            </a:r>
            <a:r>
              <a:rPr sz="1200" spc="-25" dirty="0">
                <a:latin typeface="Tahoma"/>
                <a:cs typeface="Tahoma"/>
              </a:rPr>
              <a:t>tio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5502402"/>
            <a:ext cx="6094730" cy="3429000"/>
            <a:chOff x="838200" y="5502402"/>
            <a:chExt cx="6094730" cy="342900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0" y="5502402"/>
              <a:ext cx="2148840" cy="34290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860291" y="8783066"/>
            <a:ext cx="6350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62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38200" y="7783830"/>
            <a:ext cx="5948680" cy="1118870"/>
            <a:chOff x="838200" y="7783830"/>
            <a:chExt cx="5948680" cy="111887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7783830"/>
              <a:ext cx="2153412" cy="6949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05560" y="5736590"/>
            <a:ext cx="5265420" cy="2524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0880" marR="5080" indent="-1714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961514" algn="l"/>
              </a:tabLst>
            </a:pPr>
            <a:r>
              <a:rPr sz="1200" spc="-70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Assets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console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helps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import,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manage,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100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hare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3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gi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dirty="0">
                <a:latin typeface="Tahoma"/>
                <a:cs typeface="Tahoma"/>
              </a:rPr>
              <a:t>l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35" dirty="0">
                <a:latin typeface="Tahoma"/>
                <a:cs typeface="Tahoma"/>
              </a:rPr>
              <a:t>o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75" dirty="0">
                <a:latin typeface="Tahoma"/>
                <a:cs typeface="Tahoma"/>
              </a:rPr>
              <a:t>f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60" dirty="0">
                <a:latin typeface="Tahoma"/>
                <a:cs typeface="Tahoma"/>
              </a:rPr>
              <a:t>erent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channe</a:t>
            </a:r>
            <a:r>
              <a:rPr sz="1200" spc="-10" dirty="0">
                <a:latin typeface="Tahoma"/>
                <a:cs typeface="Tahoma"/>
              </a:rPr>
              <a:t>l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1960880" marR="339725" indent="-17145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961514" algn="l"/>
              </a:tabLst>
            </a:pP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sup</a:t>
            </a:r>
            <a:r>
              <a:rPr sz="1200" spc="-50" dirty="0">
                <a:latin typeface="Tahoma"/>
                <a:cs typeface="Tahoma"/>
              </a:rPr>
              <a:t>p</a:t>
            </a:r>
            <a:r>
              <a:rPr sz="1200" spc="-60" dirty="0">
                <a:latin typeface="Tahoma"/>
                <a:cs typeface="Tahoma"/>
              </a:rPr>
              <a:t>o</a:t>
            </a:r>
            <a:r>
              <a:rPr sz="1200" spc="10" dirty="0">
                <a:latin typeface="Tahoma"/>
                <a:cs typeface="Tahoma"/>
              </a:rPr>
              <a:t>r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x</a:t>
            </a:r>
            <a:r>
              <a:rPr sz="1200" spc="-5" dirty="0">
                <a:latin typeface="Tahoma"/>
                <a:cs typeface="Tahoma"/>
              </a:rPr>
              <a:t>t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im</a:t>
            </a:r>
            <a:r>
              <a:rPr sz="1200" spc="-60" dirty="0">
                <a:latin typeface="Tahoma"/>
                <a:cs typeface="Tahoma"/>
              </a:rPr>
              <a:t>a</a:t>
            </a:r>
            <a:r>
              <a:rPr sz="1200" spc="-110" dirty="0">
                <a:latin typeface="Tahoma"/>
                <a:cs typeface="Tahoma"/>
              </a:rPr>
              <a:t>ge,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v</a:t>
            </a:r>
            <a:r>
              <a:rPr sz="1200" spc="-40" dirty="0">
                <a:latin typeface="Tahoma"/>
                <a:cs typeface="Tahoma"/>
              </a:rPr>
              <a:t>id</a:t>
            </a:r>
            <a:r>
              <a:rPr sz="1200" spc="-45" dirty="0">
                <a:latin typeface="Tahoma"/>
                <a:cs typeface="Tahoma"/>
              </a:rPr>
              <a:t>eo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udio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t  </a:t>
            </a:r>
            <a:r>
              <a:rPr sz="1200" spc="-70" dirty="0">
                <a:latin typeface="Tahoma"/>
                <a:cs typeface="Tahoma"/>
              </a:rPr>
              <a:t>formats.</a:t>
            </a:r>
            <a:endParaRPr sz="1200">
              <a:latin typeface="Tahoma"/>
              <a:cs typeface="Tahoma"/>
            </a:endParaRPr>
          </a:p>
          <a:p>
            <a:pPr marL="1960880" marR="610870" indent="-17145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961514" algn="l"/>
              </a:tabLst>
            </a:pPr>
            <a:r>
              <a:rPr sz="1200" spc="-17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organ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z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50" dirty="0">
                <a:latin typeface="Tahoma"/>
                <a:cs typeface="Tahoma"/>
              </a:rPr>
              <a:t>by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u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35" dirty="0">
                <a:latin typeface="Tahoma"/>
                <a:cs typeface="Tahoma"/>
              </a:rPr>
              <a:t>olde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45" dirty="0">
                <a:latin typeface="Tahoma"/>
                <a:cs typeface="Tahoma"/>
              </a:rPr>
              <a:t>and  </a:t>
            </a:r>
            <a:r>
              <a:rPr sz="1200" spc="-50" dirty="0">
                <a:latin typeface="Tahoma"/>
                <a:cs typeface="Tahoma"/>
              </a:rPr>
              <a:t>collections.</a:t>
            </a:r>
            <a:endParaRPr sz="1200">
              <a:latin typeface="Tahoma"/>
              <a:cs typeface="Tahoma"/>
            </a:endParaRPr>
          </a:p>
          <a:p>
            <a:pPr marL="1960880" indent="-17208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961514" algn="l"/>
              </a:tabLst>
            </a:pPr>
            <a:r>
              <a:rPr sz="1200" spc="-17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upl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60" dirty="0">
                <a:latin typeface="Tahoma"/>
                <a:cs typeface="Tahoma"/>
              </a:rPr>
              <a:t>ad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35" dirty="0">
                <a:latin typeface="Tahoma"/>
                <a:cs typeface="Tahoma"/>
              </a:rPr>
              <a:t>olde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b</a:t>
            </a:r>
            <a:r>
              <a:rPr sz="1200" spc="-20" dirty="0">
                <a:latin typeface="Tahoma"/>
                <a:cs typeface="Tahoma"/>
              </a:rPr>
              <a:t>y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2236470" lvl="1" indent="-172085">
              <a:lnSpc>
                <a:spcPct val="100000"/>
              </a:lnSpc>
              <a:spcBef>
                <a:spcPts val="350"/>
              </a:spcBef>
              <a:buSzPct val="68181"/>
              <a:buFont typeface="Courier New"/>
              <a:buChar char="o"/>
              <a:tabLst>
                <a:tab pos="2237105" algn="l"/>
              </a:tabLst>
            </a:pPr>
            <a:r>
              <a:rPr sz="1100" spc="-30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 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ole</a:t>
            </a:r>
            <a:endParaRPr sz="1100">
              <a:latin typeface="Tahoma"/>
              <a:cs typeface="Tahoma"/>
            </a:endParaRPr>
          </a:p>
          <a:p>
            <a:pPr marL="2236470" lvl="1" indent="-172085">
              <a:lnSpc>
                <a:spcPct val="100000"/>
              </a:lnSpc>
              <a:spcBef>
                <a:spcPts val="355"/>
              </a:spcBef>
              <a:buSzPct val="68181"/>
              <a:buFont typeface="Courier New"/>
              <a:buChar char="o"/>
              <a:tabLst>
                <a:tab pos="2237105" algn="l"/>
              </a:tabLst>
            </a:pPr>
            <a:r>
              <a:rPr sz="1100" spc="-55" dirty="0">
                <a:latin typeface="Tahoma"/>
                <a:cs typeface="Tahoma"/>
              </a:rPr>
              <a:t>Dr</a:t>
            </a:r>
            <a:r>
              <a:rPr sz="1100" spc="-85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g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as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2236470" lvl="1" indent="-172085">
              <a:lnSpc>
                <a:spcPct val="100000"/>
              </a:lnSpc>
              <a:spcBef>
                <a:spcPts val="345"/>
              </a:spcBef>
              <a:buSzPct val="68181"/>
              <a:buFont typeface="Courier New"/>
              <a:buChar char="o"/>
              <a:tabLst>
                <a:tab pos="2237105" algn="l"/>
              </a:tabLst>
            </a:pPr>
            <a:r>
              <a:rPr sz="1100" spc="-70" dirty="0">
                <a:latin typeface="Tahoma"/>
                <a:cs typeface="Tahoma"/>
              </a:rPr>
              <a:t>U</a:t>
            </a:r>
            <a:r>
              <a:rPr sz="1100" spc="-40" dirty="0">
                <a:latin typeface="Tahoma"/>
                <a:cs typeface="Tahoma"/>
              </a:rPr>
              <a:t>s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k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50" dirty="0">
                <a:latin typeface="Tahoma"/>
                <a:cs typeface="Tahoma"/>
              </a:rPr>
              <a:t>p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p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ke</a:t>
            </a:r>
            <a:r>
              <a:rPr sz="16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61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31</a:t>
            </a:fld>
            <a:endParaRPr spc="5" dirty="0"/>
          </a:p>
        </p:txBody>
      </p:sp>
      <p:sp>
        <p:nvSpPr>
          <p:cNvPr id="26" name="object 26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62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26997"/>
            <a:ext cx="6094476" cy="3429000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37819" y="1126616"/>
          <a:ext cx="6082030" cy="3416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7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045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436245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spc="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800" b="1" spc="-4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gi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1800" b="1" spc="-14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3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spc="2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800" b="1" spc="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800" b="1" spc="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spc="3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800" b="1" spc="-13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800" b="1" spc="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spc="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800" b="1" spc="-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spc="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800" b="1" spc="-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spc="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5648">
                <a:tc>
                  <a:txBody>
                    <a:bodyPr/>
                    <a:lstStyle/>
                    <a:p>
                      <a:pPr marL="3879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9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Agenda: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ta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ta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xpo</a:t>
                      </a:r>
                      <a:r>
                        <a:rPr sz="900" spc="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mpo</a:t>
                      </a:r>
                      <a:r>
                        <a:rPr sz="900" spc="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Create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metadata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profile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apply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asset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folder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un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ma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Sm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94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6" name="object 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7524" y="5691632"/>
            <a:ext cx="2423160" cy="2756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of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ata</a:t>
            </a:r>
            <a:endParaRPr sz="1400">
              <a:latin typeface="Tahoma"/>
              <a:cs typeface="Tahoma"/>
            </a:endParaRPr>
          </a:p>
          <a:p>
            <a:pPr marL="226695" indent="-200660">
              <a:lnSpc>
                <a:spcPct val="100000"/>
              </a:lnSpc>
              <a:spcBef>
                <a:spcPts val="1380"/>
              </a:spcBef>
              <a:buFont typeface="Wingdings"/>
              <a:buChar char=""/>
              <a:tabLst>
                <a:tab pos="227329" algn="l"/>
              </a:tabLst>
            </a:pPr>
            <a:r>
              <a:rPr sz="1300" spc="65" dirty="0">
                <a:latin typeface="Tahoma"/>
                <a:cs typeface="Tahoma"/>
              </a:rPr>
              <a:t>M</a:t>
            </a:r>
            <a:r>
              <a:rPr sz="1300" spc="-60" dirty="0">
                <a:latin typeface="Tahoma"/>
                <a:cs typeface="Tahoma"/>
              </a:rPr>
              <a:t>e</a:t>
            </a:r>
            <a:r>
              <a:rPr sz="1300" spc="-45" dirty="0">
                <a:latin typeface="Tahoma"/>
                <a:cs typeface="Tahoma"/>
              </a:rPr>
              <a:t>t</a:t>
            </a:r>
            <a:r>
              <a:rPr sz="1300" spc="-95" dirty="0">
                <a:latin typeface="Tahoma"/>
                <a:cs typeface="Tahoma"/>
              </a:rPr>
              <a:t>a</a:t>
            </a:r>
            <a:r>
              <a:rPr sz="1300" spc="-45" dirty="0">
                <a:latin typeface="Tahoma"/>
                <a:cs typeface="Tahoma"/>
              </a:rPr>
              <a:t>d</a:t>
            </a:r>
            <a:r>
              <a:rPr sz="1300" spc="-95" dirty="0">
                <a:latin typeface="Tahoma"/>
                <a:cs typeface="Tahoma"/>
              </a:rPr>
              <a:t>a</a:t>
            </a:r>
            <a:r>
              <a:rPr sz="1300" spc="-45" dirty="0">
                <a:latin typeface="Tahoma"/>
                <a:cs typeface="Tahoma"/>
              </a:rPr>
              <a:t>t</a:t>
            </a:r>
            <a:r>
              <a:rPr sz="1300" spc="-90" dirty="0">
                <a:latin typeface="Tahoma"/>
                <a:cs typeface="Tahoma"/>
              </a:rPr>
              <a:t>a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-25" dirty="0">
                <a:latin typeface="Tahoma"/>
                <a:cs typeface="Tahoma"/>
              </a:rPr>
              <a:t>m</a:t>
            </a:r>
            <a:r>
              <a:rPr sz="1300" spc="-65" dirty="0">
                <a:latin typeface="Tahoma"/>
                <a:cs typeface="Tahoma"/>
              </a:rPr>
              <a:t>e</a:t>
            </a:r>
            <a:r>
              <a:rPr sz="1300" spc="-80" dirty="0">
                <a:latin typeface="Tahoma"/>
                <a:cs typeface="Tahoma"/>
              </a:rPr>
              <a:t>a</a:t>
            </a:r>
            <a:r>
              <a:rPr sz="1300" spc="-35" dirty="0">
                <a:latin typeface="Tahoma"/>
                <a:cs typeface="Tahoma"/>
              </a:rPr>
              <a:t>n</a:t>
            </a:r>
            <a:r>
              <a:rPr sz="1300" spc="-100" dirty="0">
                <a:latin typeface="Tahoma"/>
                <a:cs typeface="Tahoma"/>
              </a:rPr>
              <a:t>s</a:t>
            </a:r>
            <a:r>
              <a:rPr sz="1300" spc="-114" dirty="0">
                <a:latin typeface="Tahoma"/>
                <a:cs typeface="Tahoma"/>
              </a:rPr>
              <a:t> </a:t>
            </a:r>
            <a:r>
              <a:rPr sz="1300" spc="-45" dirty="0">
                <a:latin typeface="Tahoma"/>
                <a:cs typeface="Tahoma"/>
              </a:rPr>
              <a:t>d</a:t>
            </a:r>
            <a:r>
              <a:rPr sz="1300" spc="-95" dirty="0">
                <a:latin typeface="Tahoma"/>
                <a:cs typeface="Tahoma"/>
              </a:rPr>
              <a:t>a</a:t>
            </a:r>
            <a:r>
              <a:rPr sz="1300" spc="-45" dirty="0">
                <a:latin typeface="Tahoma"/>
                <a:cs typeface="Tahoma"/>
              </a:rPr>
              <a:t>t</a:t>
            </a:r>
            <a:r>
              <a:rPr sz="1300" spc="-90" dirty="0">
                <a:latin typeface="Tahoma"/>
                <a:cs typeface="Tahoma"/>
              </a:rPr>
              <a:t>a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-80" dirty="0">
                <a:latin typeface="Tahoma"/>
                <a:cs typeface="Tahoma"/>
              </a:rPr>
              <a:t>a</a:t>
            </a:r>
            <a:r>
              <a:rPr sz="1300" spc="-40" dirty="0">
                <a:latin typeface="Tahoma"/>
                <a:cs typeface="Tahoma"/>
              </a:rPr>
              <a:t>b</a:t>
            </a:r>
            <a:r>
              <a:rPr sz="1300" spc="-30" dirty="0">
                <a:latin typeface="Tahoma"/>
                <a:cs typeface="Tahoma"/>
              </a:rPr>
              <a:t>o</a:t>
            </a:r>
            <a:r>
              <a:rPr sz="1300" spc="-40" dirty="0">
                <a:latin typeface="Tahoma"/>
                <a:cs typeface="Tahoma"/>
              </a:rPr>
              <a:t>u</a:t>
            </a:r>
            <a:r>
              <a:rPr sz="1300" spc="-70" dirty="0">
                <a:latin typeface="Tahoma"/>
                <a:cs typeface="Tahoma"/>
              </a:rPr>
              <a:t>t</a:t>
            </a:r>
            <a:r>
              <a:rPr sz="1300" spc="-105" dirty="0">
                <a:latin typeface="Tahoma"/>
                <a:cs typeface="Tahoma"/>
              </a:rPr>
              <a:t> </a:t>
            </a:r>
            <a:r>
              <a:rPr sz="1300" spc="-45" dirty="0">
                <a:latin typeface="Tahoma"/>
                <a:cs typeface="Tahoma"/>
              </a:rPr>
              <a:t>d</a:t>
            </a:r>
            <a:r>
              <a:rPr sz="1300" spc="-95" dirty="0">
                <a:latin typeface="Tahoma"/>
                <a:cs typeface="Tahoma"/>
              </a:rPr>
              <a:t>a</a:t>
            </a:r>
            <a:r>
              <a:rPr sz="1300" spc="-60" dirty="0">
                <a:latin typeface="Tahoma"/>
                <a:cs typeface="Tahoma"/>
              </a:rPr>
              <a:t>ta</a:t>
            </a:r>
            <a:endParaRPr sz="1300">
              <a:latin typeface="Tahoma"/>
              <a:cs typeface="Tahoma"/>
            </a:endParaRPr>
          </a:p>
          <a:p>
            <a:pPr marL="302895" lvl="1" indent="-138430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03530" algn="l"/>
              </a:tabLst>
            </a:pPr>
            <a:r>
              <a:rPr sz="1100" spc="-70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ommo</a:t>
            </a:r>
            <a:r>
              <a:rPr sz="1100" spc="-2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</a:t>
            </a:r>
            <a:r>
              <a:rPr sz="1100" spc="-2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70" dirty="0">
                <a:latin typeface="Tahoma"/>
                <a:cs typeface="Tahoma"/>
              </a:rPr>
              <a:t>da</a:t>
            </a:r>
            <a:r>
              <a:rPr sz="1100" spc="-25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ro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1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474345" lvl="2" indent="-172085">
              <a:lnSpc>
                <a:spcPct val="100000"/>
              </a:lnSpc>
              <a:spcBef>
                <a:spcPts val="120"/>
              </a:spcBef>
              <a:buSzPct val="80000"/>
              <a:buFont typeface="Courier New"/>
              <a:buChar char="o"/>
              <a:tabLst>
                <a:tab pos="474980" algn="l"/>
              </a:tabLst>
            </a:pPr>
            <a:r>
              <a:rPr sz="1000" spc="-35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s</a:t>
            </a:r>
            <a:r>
              <a:rPr sz="1000" spc="-75" dirty="0">
                <a:latin typeface="Tahoma"/>
                <a:cs typeface="Tahoma"/>
              </a:rPr>
              <a:t>s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15" dirty="0">
                <a:latin typeface="Tahoma"/>
                <a:cs typeface="Tahoma"/>
              </a:rPr>
              <a:t>m</a:t>
            </a:r>
            <a:r>
              <a:rPr sz="1000" spc="-55" dirty="0">
                <a:latin typeface="Tahoma"/>
                <a:cs typeface="Tahoma"/>
              </a:rPr>
              <a:t>e</a:t>
            </a:r>
            <a:endParaRPr sz="1000">
              <a:latin typeface="Tahoma"/>
              <a:cs typeface="Tahoma"/>
            </a:endParaRPr>
          </a:p>
          <a:p>
            <a:pPr marL="474345" lvl="2" indent="-172085">
              <a:lnSpc>
                <a:spcPct val="100000"/>
              </a:lnSpc>
              <a:spcBef>
                <a:spcPts val="105"/>
              </a:spcBef>
              <a:buSzPct val="80000"/>
              <a:buFont typeface="Courier New"/>
              <a:buChar char="o"/>
              <a:tabLst>
                <a:tab pos="474980" algn="l"/>
              </a:tabLst>
            </a:pPr>
            <a:r>
              <a:rPr sz="1000" spc="-25" dirty="0">
                <a:latin typeface="Tahoma"/>
                <a:cs typeface="Tahoma"/>
              </a:rPr>
              <a:t>L</a:t>
            </a:r>
            <a:r>
              <a:rPr sz="1000" spc="-50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s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m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45" dirty="0">
                <a:latin typeface="Tahoma"/>
                <a:cs typeface="Tahoma"/>
              </a:rPr>
              <a:t>d</a:t>
            </a:r>
            <a:r>
              <a:rPr sz="1000" spc="-1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f</a:t>
            </a:r>
            <a:r>
              <a:rPr sz="1000" spc="-40" dirty="0">
                <a:latin typeface="Tahoma"/>
                <a:cs typeface="Tahoma"/>
              </a:rPr>
              <a:t>i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d</a:t>
            </a:r>
            <a:endParaRPr sz="1000">
              <a:latin typeface="Tahoma"/>
              <a:cs typeface="Tahoma"/>
            </a:endParaRPr>
          </a:p>
          <a:p>
            <a:pPr marL="474345" lvl="2" indent="-172085">
              <a:lnSpc>
                <a:spcPct val="100000"/>
              </a:lnSpc>
              <a:spcBef>
                <a:spcPts val="110"/>
              </a:spcBef>
              <a:buSzPct val="80000"/>
              <a:buFont typeface="Courier New"/>
              <a:buChar char="o"/>
              <a:tabLst>
                <a:tab pos="474980" algn="l"/>
              </a:tabLst>
            </a:pPr>
            <a:r>
              <a:rPr sz="100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s</a:t>
            </a:r>
            <a:r>
              <a:rPr sz="1000" spc="-75" dirty="0">
                <a:latin typeface="Tahoma"/>
                <a:cs typeface="Tahoma"/>
              </a:rPr>
              <a:t>s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c</a:t>
            </a:r>
            <a:r>
              <a:rPr sz="1000" spc="-40" dirty="0">
                <a:latin typeface="Tahoma"/>
                <a:cs typeface="Tahoma"/>
              </a:rPr>
              <a:t>r</a:t>
            </a:r>
            <a:r>
              <a:rPr sz="1000" spc="-50" dirty="0">
                <a:latin typeface="Tahoma"/>
                <a:cs typeface="Tahoma"/>
              </a:rPr>
              <a:t>e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15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on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d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te</a:t>
            </a:r>
            <a:endParaRPr sz="1000">
              <a:latin typeface="Tahoma"/>
              <a:cs typeface="Tahoma"/>
            </a:endParaRPr>
          </a:p>
          <a:p>
            <a:pPr marL="474345" lvl="2" indent="-172085">
              <a:lnSpc>
                <a:spcPct val="100000"/>
              </a:lnSpc>
              <a:spcBef>
                <a:spcPts val="114"/>
              </a:spcBef>
              <a:buSzPct val="80000"/>
              <a:buFont typeface="Courier New"/>
              <a:buChar char="o"/>
              <a:tabLst>
                <a:tab pos="474980" algn="l"/>
              </a:tabLst>
            </a:pPr>
            <a:r>
              <a:rPr sz="1000" spc="-35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s</a:t>
            </a:r>
            <a:r>
              <a:rPr sz="1000" spc="-75" dirty="0">
                <a:latin typeface="Tahoma"/>
                <a:cs typeface="Tahoma"/>
              </a:rPr>
              <a:t>s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dirty="0">
                <a:latin typeface="Tahoma"/>
                <a:cs typeface="Tahoma"/>
              </a:rPr>
              <a:t>i</a:t>
            </a:r>
            <a:r>
              <a:rPr sz="1000" spc="-50" dirty="0">
                <a:latin typeface="Tahoma"/>
                <a:cs typeface="Tahoma"/>
              </a:rPr>
              <a:t>z</a:t>
            </a:r>
            <a:r>
              <a:rPr sz="1000" spc="-55" dirty="0">
                <a:latin typeface="Tahoma"/>
                <a:cs typeface="Tahoma"/>
              </a:rPr>
              <a:t>e</a:t>
            </a:r>
            <a:endParaRPr sz="1000">
              <a:latin typeface="Tahoma"/>
              <a:cs typeface="Tahoma"/>
            </a:endParaRPr>
          </a:p>
          <a:p>
            <a:pPr marL="474345" marR="738505" lvl="2" indent="-171450">
              <a:lnSpc>
                <a:spcPct val="80000"/>
              </a:lnSpc>
              <a:spcBef>
                <a:spcPts val="345"/>
              </a:spcBef>
              <a:buSzPct val="80000"/>
              <a:buFont typeface="Courier New"/>
              <a:buChar char="o"/>
              <a:tabLst>
                <a:tab pos="474980" algn="l"/>
              </a:tabLst>
            </a:pPr>
            <a:r>
              <a:rPr sz="1000" spc="-25" dirty="0">
                <a:latin typeface="Tahoma"/>
                <a:cs typeface="Tahoma"/>
              </a:rPr>
              <a:t>MIME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</a:t>
            </a:r>
            <a:r>
              <a:rPr sz="1000" spc="-50" dirty="0">
                <a:latin typeface="Tahoma"/>
                <a:cs typeface="Tahoma"/>
              </a:rPr>
              <a:t>y</a:t>
            </a:r>
            <a:r>
              <a:rPr sz="1000" spc="-35" dirty="0">
                <a:latin typeface="Tahoma"/>
                <a:cs typeface="Tahoma"/>
              </a:rPr>
              <a:t>p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(im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45" dirty="0">
                <a:latin typeface="Tahoma"/>
                <a:cs typeface="Tahoma"/>
              </a:rPr>
              <a:t>ge/p</a:t>
            </a:r>
            <a:r>
              <a:rPr sz="1000" spc="-70" dirty="0">
                <a:latin typeface="Tahoma"/>
                <a:cs typeface="Tahoma"/>
              </a:rPr>
              <a:t>n</a:t>
            </a:r>
            <a:r>
              <a:rPr sz="1000" spc="5" dirty="0">
                <a:latin typeface="Tahoma"/>
                <a:cs typeface="Tahoma"/>
              </a:rPr>
              <a:t>g</a:t>
            </a:r>
            <a:r>
              <a:rPr sz="1000" spc="-155" dirty="0">
                <a:latin typeface="Tahoma"/>
                <a:cs typeface="Tahoma"/>
              </a:rPr>
              <a:t>,  </a:t>
            </a:r>
            <a:r>
              <a:rPr sz="1000" spc="-35" dirty="0">
                <a:latin typeface="Tahoma"/>
                <a:cs typeface="Tahoma"/>
              </a:rPr>
              <a:t>application/pdf)</a:t>
            </a:r>
            <a:endParaRPr sz="1000">
              <a:latin typeface="Tahoma"/>
              <a:cs typeface="Tahoma"/>
            </a:endParaRPr>
          </a:p>
          <a:p>
            <a:pPr marL="302895" lvl="1" indent="-138430">
              <a:lnSpc>
                <a:spcPct val="100000"/>
              </a:lnSpc>
              <a:spcBef>
                <a:spcPts val="85"/>
              </a:spcBef>
              <a:buFont typeface="Arial MT"/>
              <a:buChar char="•"/>
              <a:tabLst>
                <a:tab pos="303530" algn="l"/>
              </a:tabLst>
            </a:pPr>
            <a:r>
              <a:rPr sz="1100" spc="-50" dirty="0">
                <a:latin typeface="Tahoma"/>
                <a:cs typeface="Tahoma"/>
              </a:rPr>
              <a:t>Descriptive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metadata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properties:</a:t>
            </a:r>
            <a:endParaRPr sz="1100">
              <a:latin typeface="Tahoma"/>
              <a:cs typeface="Tahoma"/>
            </a:endParaRPr>
          </a:p>
          <a:p>
            <a:pPr marL="474345" lvl="2" indent="-172085">
              <a:lnSpc>
                <a:spcPct val="100000"/>
              </a:lnSpc>
              <a:spcBef>
                <a:spcPts val="114"/>
              </a:spcBef>
              <a:buSzPct val="80000"/>
              <a:buFont typeface="Courier New"/>
              <a:buChar char="o"/>
              <a:tabLst>
                <a:tab pos="474980" algn="l"/>
              </a:tabLst>
            </a:pPr>
            <a:r>
              <a:rPr sz="1000" spc="-40" dirty="0">
                <a:latin typeface="Tahoma"/>
                <a:cs typeface="Tahoma"/>
              </a:rPr>
              <a:t>Owner</a:t>
            </a:r>
            <a:endParaRPr sz="1000">
              <a:latin typeface="Tahoma"/>
              <a:cs typeface="Tahoma"/>
            </a:endParaRPr>
          </a:p>
          <a:p>
            <a:pPr marL="474345" lvl="2" indent="-172085">
              <a:lnSpc>
                <a:spcPct val="100000"/>
              </a:lnSpc>
              <a:spcBef>
                <a:spcPts val="110"/>
              </a:spcBef>
              <a:buSzPct val="80000"/>
              <a:buFont typeface="Courier New"/>
              <a:buChar char="o"/>
              <a:tabLst>
                <a:tab pos="474980" algn="l"/>
              </a:tabLst>
            </a:pPr>
            <a:r>
              <a:rPr sz="1000" spc="-40" dirty="0">
                <a:latin typeface="Tahoma"/>
                <a:cs typeface="Tahoma"/>
              </a:rPr>
              <a:t>Title</a:t>
            </a:r>
            <a:endParaRPr sz="1000">
              <a:latin typeface="Tahoma"/>
              <a:cs typeface="Tahoma"/>
            </a:endParaRPr>
          </a:p>
          <a:p>
            <a:pPr marL="474345" lvl="2" indent="-172085">
              <a:lnSpc>
                <a:spcPct val="100000"/>
              </a:lnSpc>
              <a:spcBef>
                <a:spcPts val="105"/>
              </a:spcBef>
              <a:buSzPct val="80000"/>
              <a:buFont typeface="Courier New"/>
              <a:buChar char="o"/>
              <a:tabLst>
                <a:tab pos="474980" algn="l"/>
              </a:tabLst>
            </a:pPr>
            <a:r>
              <a:rPr sz="1000" spc="-35" dirty="0">
                <a:latin typeface="Tahoma"/>
                <a:cs typeface="Tahoma"/>
              </a:rPr>
              <a:t>Description</a:t>
            </a:r>
            <a:endParaRPr sz="1000">
              <a:latin typeface="Tahoma"/>
              <a:cs typeface="Tahoma"/>
            </a:endParaRPr>
          </a:p>
          <a:p>
            <a:pPr marL="474345" lvl="2" indent="-172085">
              <a:lnSpc>
                <a:spcPct val="100000"/>
              </a:lnSpc>
              <a:spcBef>
                <a:spcPts val="114"/>
              </a:spcBef>
              <a:buSzPct val="80000"/>
              <a:buFont typeface="Courier New"/>
              <a:buChar char="o"/>
              <a:tabLst>
                <a:tab pos="474980" algn="l"/>
              </a:tabLst>
            </a:pPr>
            <a:r>
              <a:rPr sz="1000" spc="-45" dirty="0">
                <a:latin typeface="Tahoma"/>
                <a:cs typeface="Tahoma"/>
              </a:rPr>
              <a:t>Copyright</a:t>
            </a:r>
            <a:endParaRPr sz="1000">
              <a:latin typeface="Tahoma"/>
              <a:cs typeface="Tahoma"/>
            </a:endParaRPr>
          </a:p>
          <a:p>
            <a:pPr marL="474345" lvl="2" indent="-172085">
              <a:lnSpc>
                <a:spcPct val="100000"/>
              </a:lnSpc>
              <a:spcBef>
                <a:spcPts val="110"/>
              </a:spcBef>
              <a:buSzPct val="80000"/>
              <a:buFont typeface="Courier New"/>
              <a:buChar char="o"/>
              <a:tabLst>
                <a:tab pos="474980" algn="l"/>
              </a:tabLst>
            </a:pPr>
            <a:r>
              <a:rPr sz="1000" spc="-40" dirty="0">
                <a:latin typeface="Tahoma"/>
                <a:cs typeface="Tahoma"/>
              </a:rPr>
              <a:t>Keywords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498215" y="6155309"/>
            <a:ext cx="3388360" cy="2414905"/>
            <a:chOff x="3498215" y="6155309"/>
            <a:chExt cx="3388360" cy="241490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4438" y="6161532"/>
              <a:ext cx="3375660" cy="239572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01390" y="6158484"/>
              <a:ext cx="3382010" cy="2402205"/>
            </a:xfrm>
            <a:custGeom>
              <a:avLst/>
              <a:gdLst/>
              <a:ahLst/>
              <a:cxnLst/>
              <a:rect l="l" t="t" r="r" b="b"/>
              <a:pathLst>
                <a:path w="3382009" h="2402204">
                  <a:moveTo>
                    <a:pt x="0" y="0"/>
                  </a:moveTo>
                  <a:lnTo>
                    <a:pt x="3381756" y="0"/>
                  </a:lnTo>
                  <a:lnTo>
                    <a:pt x="3381756" y="2401824"/>
                  </a:lnTo>
                  <a:lnTo>
                    <a:pt x="0" y="240182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26686" y="6637020"/>
              <a:ext cx="2153920" cy="1927860"/>
            </a:xfrm>
            <a:custGeom>
              <a:avLst/>
              <a:gdLst/>
              <a:ahLst/>
              <a:cxnLst/>
              <a:rect l="l" t="t" r="r" b="b"/>
              <a:pathLst>
                <a:path w="2153920" h="1927859">
                  <a:moveTo>
                    <a:pt x="0" y="0"/>
                  </a:moveTo>
                  <a:lnTo>
                    <a:pt x="2153412" y="0"/>
                  </a:lnTo>
                  <a:lnTo>
                    <a:pt x="2153412" y="1927860"/>
                  </a:lnTo>
                  <a:lnTo>
                    <a:pt x="0" y="192786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859529" y="8783066"/>
            <a:ext cx="64769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0" dirty="0">
                <a:solidFill>
                  <a:srgbClr val="FFFFFF"/>
                </a:solidFill>
                <a:latin typeface="Tahoma"/>
                <a:cs typeface="Tahoma"/>
              </a:rPr>
              <a:t>64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63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32</a:t>
            </a:fld>
            <a:endParaRPr spc="5" dirty="0"/>
          </a:p>
        </p:txBody>
      </p:sp>
      <p:sp>
        <p:nvSpPr>
          <p:cNvPr id="18" name="object 18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64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772" y="1316227"/>
            <a:ext cx="6068695" cy="2897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sz="1400" b="1" spc="-30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po</a:t>
            </a:r>
            <a:r>
              <a:rPr sz="1400" b="1" spc="-1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of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ata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45" dirty="0">
                <a:latin typeface="Tahoma"/>
                <a:cs typeface="Tahoma"/>
              </a:rPr>
              <a:t>Metadata</a:t>
            </a:r>
            <a:endParaRPr sz="12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170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ncr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va</a:t>
            </a:r>
            <a:r>
              <a:rPr sz="1100" spc="-10" dirty="0">
                <a:latin typeface="Tahoma"/>
                <a:cs typeface="Tahoma"/>
              </a:rPr>
              <a:t>l</a:t>
            </a:r>
            <a:r>
              <a:rPr sz="1100" spc="-50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</a:t>
            </a:r>
            <a:r>
              <a:rPr sz="1100" spc="-85" dirty="0">
                <a:latin typeface="Tahoma"/>
                <a:cs typeface="Tahoma"/>
              </a:rPr>
              <a:t> 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469265" marR="297624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130" dirty="0">
                <a:latin typeface="Tahoma"/>
                <a:cs typeface="Tahoma"/>
              </a:rPr>
              <a:t>Is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easier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expose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remove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old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unused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assets</a:t>
            </a:r>
            <a:endParaRPr sz="1100">
              <a:latin typeface="Tahoma"/>
              <a:cs typeface="Tahoma"/>
            </a:endParaRPr>
          </a:p>
          <a:p>
            <a:pPr marL="469265" marR="3009265" lvl="1" indent="-1384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ed</a:t>
            </a:r>
            <a:r>
              <a:rPr sz="1100" spc="-50" dirty="0">
                <a:latin typeface="Tahoma"/>
                <a:cs typeface="Tahoma"/>
              </a:rPr>
              <a:t>u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Di</a:t>
            </a:r>
            <a:r>
              <a:rPr sz="1100" spc="-55" dirty="0">
                <a:latin typeface="Tahoma"/>
                <a:cs typeface="Tahoma"/>
              </a:rPr>
              <a:t>gi</a:t>
            </a:r>
            <a:r>
              <a:rPr sz="1100" spc="-35" dirty="0">
                <a:latin typeface="Tahoma"/>
                <a:cs typeface="Tahoma"/>
              </a:rPr>
              <a:t>tal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Man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m</a:t>
            </a:r>
            <a:r>
              <a:rPr sz="1100" spc="-2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nt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(</a:t>
            </a:r>
            <a:r>
              <a:rPr sz="1100" spc="-85" dirty="0">
                <a:latin typeface="Tahoma"/>
                <a:cs typeface="Tahoma"/>
              </a:rPr>
              <a:t>D</a:t>
            </a:r>
            <a:r>
              <a:rPr sz="1100" spc="15" dirty="0">
                <a:latin typeface="Tahoma"/>
                <a:cs typeface="Tahoma"/>
              </a:rPr>
              <a:t>A</a:t>
            </a:r>
            <a:r>
              <a:rPr sz="1100" spc="5" dirty="0">
                <a:latin typeface="Tahoma"/>
                <a:cs typeface="Tahoma"/>
              </a:rPr>
              <a:t>M</a:t>
            </a:r>
            <a:r>
              <a:rPr sz="1100" spc="-65" dirty="0">
                <a:latin typeface="Tahoma"/>
                <a:cs typeface="Tahoma"/>
              </a:rPr>
              <a:t>)  </a:t>
            </a:r>
            <a:r>
              <a:rPr sz="1100" spc="-50" dirty="0">
                <a:latin typeface="Tahoma"/>
                <a:cs typeface="Tahoma"/>
              </a:rPr>
              <a:t>size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ed</a:t>
            </a:r>
            <a:r>
              <a:rPr sz="1100" spc="-50" dirty="0">
                <a:latin typeface="Tahoma"/>
                <a:cs typeface="Tahoma"/>
              </a:rPr>
              <a:t>u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k</a:t>
            </a:r>
            <a:r>
              <a:rPr sz="1100" spc="-85" dirty="0">
                <a:latin typeface="Tahoma"/>
                <a:cs typeface="Tahoma"/>
              </a:rPr>
              <a:t> 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40" dirty="0">
                <a:latin typeface="Tahoma"/>
                <a:cs typeface="Tahoma"/>
              </a:rPr>
              <a:t>G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v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s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rich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4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50" dirty="0">
                <a:latin typeface="Tahoma"/>
                <a:cs typeface="Tahoma"/>
              </a:rPr>
              <a:t>Rele</a:t>
            </a:r>
            <a:r>
              <a:rPr sz="1200" spc="-60" dirty="0">
                <a:latin typeface="Tahoma"/>
                <a:cs typeface="Tahoma"/>
              </a:rPr>
              <a:t>vant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d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50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re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cc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ible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50" dirty="0">
                <a:latin typeface="Tahoma"/>
                <a:cs typeface="Tahoma"/>
              </a:rPr>
              <a:t>M</a:t>
            </a:r>
            <a:r>
              <a:rPr sz="1100" spc="-60" dirty="0">
                <a:latin typeface="Tahoma"/>
                <a:cs typeface="Tahoma"/>
              </a:rPr>
              <a:t>o</a:t>
            </a:r>
            <a:r>
              <a:rPr sz="1100" spc="-3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compl</a:t>
            </a:r>
            <a:r>
              <a:rPr sz="1100" spc="-2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4497" y="1728977"/>
            <a:ext cx="2689859" cy="243687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860291" y="4407661"/>
            <a:ext cx="6413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65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3" name="object 13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0224" y="5691632"/>
            <a:ext cx="12642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3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58767" y="8783066"/>
            <a:ext cx="6604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66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7819" y="5502021"/>
            <a:ext cx="6094730" cy="3429000"/>
            <a:chOff x="837819" y="5502021"/>
            <a:chExt cx="6094730" cy="342900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7104" y="6112002"/>
              <a:ext cx="3570732" cy="253365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733294" y="6108954"/>
              <a:ext cx="3577590" cy="2540635"/>
            </a:xfrm>
            <a:custGeom>
              <a:avLst/>
              <a:gdLst/>
              <a:ahLst/>
              <a:cxnLst/>
              <a:rect l="l" t="t" r="r" b="b"/>
              <a:pathLst>
                <a:path w="3577590" h="2540634">
                  <a:moveTo>
                    <a:pt x="0" y="0"/>
                  </a:moveTo>
                  <a:lnTo>
                    <a:pt x="3577589" y="0"/>
                  </a:lnTo>
                  <a:lnTo>
                    <a:pt x="3577589" y="2540508"/>
                  </a:lnTo>
                  <a:lnTo>
                    <a:pt x="0" y="254050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9210" y="6104382"/>
              <a:ext cx="1347216" cy="17636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303020" y="6108954"/>
              <a:ext cx="1341120" cy="1760220"/>
            </a:xfrm>
            <a:custGeom>
              <a:avLst/>
              <a:gdLst/>
              <a:ahLst/>
              <a:cxnLst/>
              <a:rect l="l" t="t" r="r" b="b"/>
              <a:pathLst>
                <a:path w="1341120" h="1760220">
                  <a:moveTo>
                    <a:pt x="0" y="0"/>
                  </a:moveTo>
                  <a:lnTo>
                    <a:pt x="1341120" y="0"/>
                  </a:lnTo>
                  <a:lnTo>
                    <a:pt x="1341120" y="1760220"/>
                  </a:lnTo>
                  <a:lnTo>
                    <a:pt x="0" y="176022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44268" y="6302502"/>
              <a:ext cx="638810" cy="295910"/>
            </a:xfrm>
            <a:custGeom>
              <a:avLst/>
              <a:gdLst/>
              <a:ahLst/>
              <a:cxnLst/>
              <a:rect l="l" t="t" r="r" b="b"/>
              <a:pathLst>
                <a:path w="638810" h="295909">
                  <a:moveTo>
                    <a:pt x="602403" y="282414"/>
                  </a:moveTo>
                  <a:lnTo>
                    <a:pt x="596646" y="295656"/>
                  </a:lnTo>
                  <a:lnTo>
                    <a:pt x="638556" y="294132"/>
                  </a:lnTo>
                  <a:lnTo>
                    <a:pt x="631282" y="284988"/>
                  </a:lnTo>
                  <a:lnTo>
                    <a:pt x="608076" y="284988"/>
                  </a:lnTo>
                  <a:lnTo>
                    <a:pt x="602403" y="282414"/>
                  </a:lnTo>
                  <a:close/>
                </a:path>
                <a:path w="638810" h="295909">
                  <a:moveTo>
                    <a:pt x="606077" y="273963"/>
                  </a:moveTo>
                  <a:lnTo>
                    <a:pt x="602403" y="282414"/>
                  </a:lnTo>
                  <a:lnTo>
                    <a:pt x="608076" y="284988"/>
                  </a:lnTo>
                  <a:lnTo>
                    <a:pt x="611886" y="276606"/>
                  </a:lnTo>
                  <a:lnTo>
                    <a:pt x="606077" y="273963"/>
                  </a:lnTo>
                  <a:close/>
                </a:path>
                <a:path w="638810" h="295909">
                  <a:moveTo>
                    <a:pt x="611886" y="260604"/>
                  </a:moveTo>
                  <a:lnTo>
                    <a:pt x="606077" y="273963"/>
                  </a:lnTo>
                  <a:lnTo>
                    <a:pt x="611886" y="276606"/>
                  </a:lnTo>
                  <a:lnTo>
                    <a:pt x="608076" y="284988"/>
                  </a:lnTo>
                  <a:lnTo>
                    <a:pt x="631282" y="284988"/>
                  </a:lnTo>
                  <a:lnTo>
                    <a:pt x="611886" y="260604"/>
                  </a:lnTo>
                  <a:close/>
                </a:path>
                <a:path w="638810" h="295909">
                  <a:moveTo>
                    <a:pt x="3810" y="0"/>
                  </a:moveTo>
                  <a:lnTo>
                    <a:pt x="0" y="9143"/>
                  </a:lnTo>
                  <a:lnTo>
                    <a:pt x="602403" y="282414"/>
                  </a:lnTo>
                  <a:lnTo>
                    <a:pt x="606077" y="273963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4296" y="5508498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65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33</a:t>
            </a:fld>
            <a:endParaRPr spc="5" dirty="0"/>
          </a:p>
        </p:txBody>
      </p:sp>
      <p:sp>
        <p:nvSpPr>
          <p:cNvPr id="27" name="object 27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66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772" y="1316227"/>
            <a:ext cx="6068695" cy="2788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Me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sc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mas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b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v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ew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und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p</a:t>
            </a:r>
            <a:r>
              <a:rPr sz="1200" spc="-40" dirty="0">
                <a:latin typeface="Tahoma"/>
                <a:cs typeface="Tahoma"/>
              </a:rPr>
              <a:t>ro</a:t>
            </a:r>
            <a:r>
              <a:rPr sz="1200" spc="-30" dirty="0">
                <a:latin typeface="Tahoma"/>
                <a:cs typeface="Tahoma"/>
              </a:rPr>
              <a:t>p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20" dirty="0">
                <a:latin typeface="Tahoma"/>
                <a:cs typeface="Tahoma"/>
              </a:rPr>
              <a:t>r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60" dirty="0">
                <a:latin typeface="Tahoma"/>
                <a:cs typeface="Tahoma"/>
              </a:rPr>
              <a:t>Can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be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re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re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d/</a:t>
            </a:r>
            <a:r>
              <a:rPr sz="1200" spc="-55" dirty="0">
                <a:latin typeface="Tahoma"/>
                <a:cs typeface="Tahoma"/>
              </a:rPr>
              <a:t>write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sup</a:t>
            </a:r>
            <a:r>
              <a:rPr sz="1200" spc="-50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o</a:t>
            </a:r>
            <a:r>
              <a:rPr sz="1200" spc="10" dirty="0">
                <a:latin typeface="Tahoma"/>
                <a:cs typeface="Tahoma"/>
              </a:rPr>
              <a:t>r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30" dirty="0">
                <a:latin typeface="Tahoma"/>
                <a:cs typeface="Tahoma"/>
              </a:rPr>
              <a:t>D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80" dirty="0">
                <a:latin typeface="Tahoma"/>
                <a:cs typeface="Tahoma"/>
              </a:rPr>
              <a:t>fa</a:t>
            </a:r>
            <a:r>
              <a:rPr sz="1100" spc="-50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25" dirty="0">
                <a:latin typeface="Tahoma"/>
                <a:cs typeface="Tahoma"/>
              </a:rPr>
              <a:t>–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a </a:t>
            </a:r>
            <a:r>
              <a:rPr sz="1100" spc="-30" dirty="0">
                <a:latin typeface="Tahoma"/>
                <a:cs typeface="Tahoma"/>
              </a:rPr>
              <a:t>f</a:t>
            </a:r>
            <a:r>
              <a:rPr sz="1100" spc="-80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170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95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ge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25" dirty="0">
                <a:latin typeface="Tahoma"/>
                <a:cs typeface="Tahoma"/>
              </a:rPr>
              <a:t>–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m</a:t>
            </a:r>
            <a:r>
              <a:rPr sz="1100" spc="-60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ge</a:t>
            </a:r>
            <a:r>
              <a:rPr sz="1100" spc="-85" dirty="0">
                <a:latin typeface="Tahoma"/>
                <a:cs typeface="Tahoma"/>
              </a:rPr>
              <a:t> s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50" dirty="0">
                <a:latin typeface="Tahoma"/>
                <a:cs typeface="Tahoma"/>
              </a:rPr>
              <a:t>ec</a:t>
            </a:r>
            <a:r>
              <a:rPr sz="1100" spc="-4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f</a:t>
            </a:r>
            <a:r>
              <a:rPr sz="1100" spc="-35" dirty="0">
                <a:latin typeface="Tahoma"/>
                <a:cs typeface="Tahoma"/>
              </a:rPr>
              <a:t>ic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</a:t>
            </a:r>
            <a:r>
              <a:rPr sz="1100" spc="-2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da</a:t>
            </a:r>
            <a:r>
              <a:rPr sz="1100" spc="-25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endParaRPr sz="11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355"/>
              </a:spcBef>
            </a:pPr>
            <a:r>
              <a:rPr sz="1100" spc="-5" dirty="0">
                <a:latin typeface="Courier New"/>
                <a:cs typeface="Courier New"/>
              </a:rPr>
              <a:t>o</a:t>
            </a:r>
            <a:r>
              <a:rPr sz="1100" spc="-535" dirty="0">
                <a:latin typeface="Courier New"/>
                <a:cs typeface="Courier New"/>
              </a:rPr>
              <a:t> </a:t>
            </a:r>
            <a:r>
              <a:rPr sz="1100" spc="-90" dirty="0">
                <a:latin typeface="Tahoma"/>
                <a:cs typeface="Tahoma"/>
              </a:rPr>
              <a:t>J</a:t>
            </a:r>
            <a:r>
              <a:rPr sz="1100" spc="-130" dirty="0">
                <a:latin typeface="Tahoma"/>
                <a:cs typeface="Tahoma"/>
              </a:rPr>
              <a:t>P</a:t>
            </a: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G</a:t>
            </a:r>
            <a:endParaRPr sz="11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345"/>
              </a:spcBef>
            </a:pPr>
            <a:r>
              <a:rPr sz="1100" spc="-5" dirty="0">
                <a:latin typeface="Courier New"/>
                <a:cs typeface="Courier New"/>
              </a:rPr>
              <a:t>o</a:t>
            </a:r>
            <a:r>
              <a:rPr sz="1100" spc="-535" dirty="0">
                <a:latin typeface="Courier New"/>
                <a:cs typeface="Courier New"/>
              </a:rPr>
              <a:t> </a:t>
            </a:r>
            <a:r>
              <a:rPr sz="1100" spc="-40" dirty="0">
                <a:latin typeface="Tahoma"/>
                <a:cs typeface="Tahoma"/>
              </a:rPr>
              <a:t>PNG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35" dirty="0">
                <a:latin typeface="Tahoma"/>
                <a:cs typeface="Tahoma"/>
              </a:rPr>
              <a:t>Application</a:t>
            </a:r>
            <a:endParaRPr sz="11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345"/>
              </a:spcBef>
            </a:pPr>
            <a:r>
              <a:rPr sz="1100" spc="-5" dirty="0">
                <a:latin typeface="Courier New"/>
                <a:cs typeface="Courier New"/>
              </a:rPr>
              <a:t>o</a:t>
            </a:r>
            <a:r>
              <a:rPr sz="1100" spc="-535" dirty="0">
                <a:latin typeface="Courier New"/>
                <a:cs typeface="Courier New"/>
              </a:rPr>
              <a:t> </a:t>
            </a:r>
            <a:r>
              <a:rPr sz="1100" spc="-55" dirty="0">
                <a:latin typeface="Tahoma"/>
                <a:cs typeface="Tahoma"/>
              </a:rPr>
              <a:t>PDF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35" dirty="0">
                <a:latin typeface="Tahoma"/>
                <a:cs typeface="Tahoma"/>
              </a:rPr>
              <a:t>Video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45" dirty="0">
                <a:latin typeface="Tahoma"/>
                <a:cs typeface="Tahoma"/>
              </a:rPr>
              <a:t>Collection,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Content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Fragment,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Forms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25" dirty="0">
                <a:latin typeface="Tahoma"/>
                <a:cs typeface="Tahoma"/>
              </a:rPr>
              <a:t>–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unique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asset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types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576571" y="2026157"/>
            <a:ext cx="1835785" cy="1631950"/>
            <a:chOff x="4576571" y="2026157"/>
            <a:chExt cx="1835785" cy="16319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1075" y="2026157"/>
              <a:ext cx="851153" cy="8503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2851" y="2807207"/>
              <a:ext cx="851153" cy="8503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6571" y="2305811"/>
              <a:ext cx="850391" cy="85039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861053" y="4407661"/>
            <a:ext cx="61594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67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6" name="object 1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59529" y="8783066"/>
            <a:ext cx="6540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68</a:t>
            </a:r>
            <a:endParaRPr sz="400">
              <a:latin typeface="Tahoma"/>
              <a:cs typeface="Tahoma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3499675" y="6373939"/>
          <a:ext cx="2148204" cy="2103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5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2" name="object 22"/>
          <p:cNvGrpSpPr/>
          <p:nvPr/>
        </p:nvGrpSpPr>
        <p:grpSpPr>
          <a:xfrm>
            <a:off x="3384677" y="6263513"/>
            <a:ext cx="3487420" cy="2039620"/>
            <a:chOff x="3384677" y="6263513"/>
            <a:chExt cx="3487420" cy="2039620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1662" y="6269736"/>
              <a:ext cx="3473958" cy="202692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387852" y="6266688"/>
              <a:ext cx="3481070" cy="2033270"/>
            </a:xfrm>
            <a:custGeom>
              <a:avLst/>
              <a:gdLst/>
              <a:ahLst/>
              <a:cxnLst/>
              <a:rect l="l" t="t" r="r" b="b"/>
              <a:pathLst>
                <a:path w="3481070" h="2033270">
                  <a:moveTo>
                    <a:pt x="0" y="0"/>
                  </a:moveTo>
                  <a:lnTo>
                    <a:pt x="3480815" y="0"/>
                  </a:lnTo>
                  <a:lnTo>
                    <a:pt x="3480815" y="2033016"/>
                  </a:lnTo>
                  <a:lnTo>
                    <a:pt x="0" y="203301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04332" y="6373368"/>
              <a:ext cx="859155" cy="215900"/>
            </a:xfrm>
            <a:custGeom>
              <a:avLst/>
              <a:gdLst/>
              <a:ahLst/>
              <a:cxnLst/>
              <a:rect l="l" t="t" r="r" b="b"/>
              <a:pathLst>
                <a:path w="859154" h="215900">
                  <a:moveTo>
                    <a:pt x="0" y="0"/>
                  </a:moveTo>
                  <a:lnTo>
                    <a:pt x="500634" y="0"/>
                  </a:lnTo>
                  <a:lnTo>
                    <a:pt x="500634" y="215646"/>
                  </a:lnTo>
                  <a:lnTo>
                    <a:pt x="0" y="215646"/>
                  </a:lnTo>
                  <a:lnTo>
                    <a:pt x="0" y="0"/>
                  </a:lnTo>
                  <a:close/>
                </a:path>
                <a:path w="859154" h="215900">
                  <a:moveTo>
                    <a:pt x="554735" y="5334"/>
                  </a:moveTo>
                  <a:lnTo>
                    <a:pt x="858773" y="5334"/>
                  </a:lnTo>
                  <a:lnTo>
                    <a:pt x="858773" y="215646"/>
                  </a:lnTo>
                  <a:lnTo>
                    <a:pt x="554735" y="215646"/>
                  </a:lnTo>
                  <a:lnTo>
                    <a:pt x="554735" y="5334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94663" y="5696965"/>
            <a:ext cx="17284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ope</a:t>
            </a:r>
            <a:r>
              <a:rPr sz="1400" b="1" spc="-1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ou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75182" y="6161532"/>
            <a:ext cx="2049780" cy="323215"/>
          </a:xfrm>
          <a:prstGeom prst="rect">
            <a:avLst/>
          </a:prstGeom>
          <a:solidFill>
            <a:srgbClr val="F5F5F5"/>
          </a:solidFill>
          <a:ln w="9525">
            <a:solidFill>
              <a:srgbClr val="FF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46355" marR="83820">
              <a:lnSpc>
                <a:spcPct val="100000"/>
              </a:lnSpc>
              <a:spcBef>
                <a:spcPts val="160"/>
              </a:spcBef>
            </a:pPr>
            <a:r>
              <a:rPr sz="900" spc="-60" dirty="0">
                <a:latin typeface="Tahoma"/>
                <a:cs typeface="Tahoma"/>
              </a:rPr>
              <a:t>C</a:t>
            </a:r>
            <a:r>
              <a:rPr sz="900" spc="-25" dirty="0">
                <a:latin typeface="Tahoma"/>
                <a:cs typeface="Tahoma"/>
              </a:rPr>
              <a:t>ommo</a:t>
            </a:r>
            <a:r>
              <a:rPr sz="900" spc="-20" dirty="0">
                <a:latin typeface="Tahoma"/>
                <a:cs typeface="Tahoma"/>
              </a:rPr>
              <a:t>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m</a:t>
            </a:r>
            <a:r>
              <a:rPr sz="900" spc="-15" dirty="0">
                <a:latin typeface="Tahoma"/>
                <a:cs typeface="Tahoma"/>
              </a:rPr>
              <a:t>e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60" dirty="0">
                <a:latin typeface="Tahoma"/>
                <a:cs typeface="Tahoma"/>
              </a:rPr>
              <a:t>ada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an</a:t>
            </a:r>
            <a:r>
              <a:rPr sz="900" spc="-40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65" dirty="0">
                <a:latin typeface="Tahoma"/>
                <a:cs typeface="Tahoma"/>
              </a:rPr>
              <a:t>fe</a:t>
            </a:r>
            <a:r>
              <a:rPr sz="900" spc="-35" dirty="0">
                <a:latin typeface="Tahoma"/>
                <a:cs typeface="Tahoma"/>
              </a:rPr>
              <a:t>r</a:t>
            </a:r>
            <a:r>
              <a:rPr sz="900" spc="-50" dirty="0">
                <a:latin typeface="Tahoma"/>
                <a:cs typeface="Tahoma"/>
              </a:rPr>
              <a:t>enc</a:t>
            </a:r>
            <a:r>
              <a:rPr sz="900" spc="-30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s </a:t>
            </a:r>
            <a:r>
              <a:rPr sz="900" spc="-65" dirty="0">
                <a:latin typeface="Tahoma"/>
                <a:cs typeface="Tahoma"/>
              </a:rPr>
              <a:t>f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r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the  </a:t>
            </a:r>
            <a:r>
              <a:rPr sz="900" spc="-55" dirty="0">
                <a:latin typeface="Tahoma"/>
                <a:cs typeface="Tahoma"/>
              </a:rPr>
              <a:t>asset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4813" y="6235953"/>
            <a:ext cx="173481" cy="173482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72566" y="6237985"/>
            <a:ext cx="787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latin typeface="Tahoma"/>
                <a:cs typeface="Tahoma"/>
              </a:rPr>
              <a:t>a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568953" y="6183376"/>
            <a:ext cx="507365" cy="176530"/>
            <a:chOff x="3568953" y="6183376"/>
            <a:chExt cx="507365" cy="176530"/>
          </a:xfrm>
        </p:grpSpPr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68953" y="6186424"/>
              <a:ext cx="173482" cy="17348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02709" y="6183376"/>
              <a:ext cx="173482" cy="17348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3616705" y="6188455"/>
            <a:ext cx="41655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3535" algn="l"/>
              </a:tabLst>
            </a:pPr>
            <a:r>
              <a:rPr sz="900" spc="-55" dirty="0">
                <a:latin typeface="Tahoma"/>
                <a:cs typeface="Tahoma"/>
              </a:rPr>
              <a:t>a	</a:t>
            </a:r>
            <a:r>
              <a:rPr sz="900" spc="-35" dirty="0">
                <a:latin typeface="Tahoma"/>
                <a:cs typeface="Tahoma"/>
              </a:rPr>
              <a:t>b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48708" y="6183376"/>
            <a:ext cx="173482" cy="173482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4699508" y="6185408"/>
            <a:ext cx="730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Tahoma"/>
                <a:cs typeface="Tahoma"/>
              </a:rPr>
              <a:t>c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56784" y="6183376"/>
            <a:ext cx="173482" cy="173482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5301488" y="6185408"/>
            <a:ext cx="844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latin typeface="Tahoma"/>
                <a:cs typeface="Tahoma"/>
              </a:rPr>
              <a:t>d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61811" y="6183376"/>
            <a:ext cx="173482" cy="173482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5909564" y="6185408"/>
            <a:ext cx="800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19011" y="6183376"/>
            <a:ext cx="173482" cy="173482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6379717" y="6185408"/>
            <a:ext cx="533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5" dirty="0">
                <a:latin typeface="Tahoma"/>
                <a:cs typeface="Tahoma"/>
              </a:rPr>
              <a:t>f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75182" y="6571488"/>
            <a:ext cx="2054860" cy="323215"/>
          </a:xfrm>
          <a:prstGeom prst="rect">
            <a:avLst/>
          </a:prstGeom>
          <a:solidFill>
            <a:srgbClr val="F5F5F5"/>
          </a:solidFill>
          <a:ln w="9525">
            <a:solidFill>
              <a:srgbClr val="FF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46355" marR="160020">
              <a:lnSpc>
                <a:spcPct val="100000"/>
              </a:lnSpc>
              <a:spcBef>
                <a:spcPts val="165"/>
              </a:spcBef>
            </a:pPr>
            <a:r>
              <a:rPr sz="900" spc="-35" dirty="0">
                <a:latin typeface="Tahoma"/>
                <a:cs typeface="Tahoma"/>
              </a:rPr>
              <a:t>Digital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rights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management,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collaborative </a:t>
            </a:r>
            <a:r>
              <a:rPr sz="900" spc="-27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ra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50" dirty="0">
                <a:latin typeface="Tahoma"/>
                <a:cs typeface="Tahoma"/>
              </a:rPr>
              <a:t>n</a:t>
            </a:r>
            <a:r>
              <a:rPr sz="900" spc="5" dirty="0">
                <a:latin typeface="Tahoma"/>
                <a:cs typeface="Tahoma"/>
              </a:rPr>
              <a:t>g</a:t>
            </a:r>
            <a:r>
              <a:rPr sz="900" spc="-135" dirty="0">
                <a:latin typeface="Tahoma"/>
                <a:cs typeface="Tahoma"/>
              </a:rPr>
              <a:t>,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35" dirty="0">
                <a:latin typeface="Tahoma"/>
                <a:cs typeface="Tahoma"/>
              </a:rPr>
              <a:t>n</a:t>
            </a:r>
            <a:r>
              <a:rPr sz="900" spc="-30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p</a:t>
            </a:r>
            <a:r>
              <a:rPr sz="900" spc="-30" dirty="0">
                <a:latin typeface="Tahoma"/>
                <a:cs typeface="Tahoma"/>
              </a:rPr>
              <a:t>r</a:t>
            </a:r>
            <a:r>
              <a:rPr sz="900" spc="-25" dirty="0">
                <a:latin typeface="Tahoma"/>
                <a:cs typeface="Tahoma"/>
              </a:rPr>
              <a:t>om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25" dirty="0">
                <a:latin typeface="Tahoma"/>
                <a:cs typeface="Tahoma"/>
              </a:rPr>
              <a:t>ion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k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25" dirty="0">
                <a:latin typeface="Tahoma"/>
                <a:cs typeface="Tahoma"/>
              </a:rPr>
              <a:t>y</a:t>
            </a:r>
            <a:r>
              <a:rPr sz="900" spc="-30" dirty="0">
                <a:latin typeface="Tahoma"/>
                <a:cs typeface="Tahoma"/>
              </a:rPr>
              <a:t>w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r</a:t>
            </a:r>
            <a:r>
              <a:rPr sz="900" spc="-30" dirty="0">
                <a:latin typeface="Tahoma"/>
                <a:cs typeface="Tahoma"/>
              </a:rPr>
              <a:t>d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24813" y="6646671"/>
            <a:ext cx="173481" cy="173482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970280" y="6648704"/>
            <a:ext cx="850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latin typeface="Tahoma"/>
                <a:cs typeface="Tahoma"/>
              </a:rPr>
              <a:t>b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75182" y="6981443"/>
            <a:ext cx="2054860" cy="323850"/>
          </a:xfrm>
          <a:prstGeom prst="rect">
            <a:avLst/>
          </a:prstGeom>
          <a:solidFill>
            <a:srgbClr val="F5F5F5"/>
          </a:solidFill>
          <a:ln w="9525">
            <a:solidFill>
              <a:srgbClr val="FF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46355" marR="41275">
              <a:lnSpc>
                <a:spcPct val="100000"/>
              </a:lnSpc>
              <a:spcBef>
                <a:spcPts val="165"/>
              </a:spcBef>
            </a:pPr>
            <a:r>
              <a:rPr sz="900" spc="-25" dirty="0">
                <a:latin typeface="Tahoma"/>
                <a:cs typeface="Tahoma"/>
              </a:rPr>
              <a:t>A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50" dirty="0">
                <a:latin typeface="Tahoma"/>
                <a:cs typeface="Tahoma"/>
              </a:rPr>
              <a:t>anda</a:t>
            </a:r>
            <a:r>
              <a:rPr sz="900" spc="-30" dirty="0">
                <a:latin typeface="Tahoma"/>
                <a:cs typeface="Tahoma"/>
              </a:rPr>
              <a:t>r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th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d</a:t>
            </a:r>
            <a:r>
              <a:rPr sz="900" spc="-30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b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p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30" dirty="0">
                <a:latin typeface="Tahoma"/>
                <a:cs typeface="Tahoma"/>
              </a:rPr>
              <a:t>o</a:t>
            </a:r>
            <a:r>
              <a:rPr sz="900" spc="-40" dirty="0">
                <a:latin typeface="Tahoma"/>
                <a:cs typeface="Tahoma"/>
              </a:rPr>
              <a:t>d</a:t>
            </a:r>
            <a:r>
              <a:rPr sz="900" spc="-45" dirty="0">
                <a:latin typeface="Tahoma"/>
                <a:cs typeface="Tahoma"/>
              </a:rPr>
              <a:t>u</a:t>
            </a:r>
            <a:r>
              <a:rPr sz="900" spc="-15" dirty="0">
                <a:latin typeface="Tahoma"/>
                <a:cs typeface="Tahoma"/>
              </a:rPr>
              <a:t>c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and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othe</a:t>
            </a:r>
            <a:r>
              <a:rPr sz="900" spc="-5" dirty="0">
                <a:latin typeface="Tahoma"/>
                <a:cs typeface="Tahoma"/>
              </a:rPr>
              <a:t>r</a:t>
            </a:r>
            <a:r>
              <a:rPr sz="900" spc="-60" dirty="0">
                <a:latin typeface="Tahoma"/>
                <a:cs typeface="Tahoma"/>
              </a:rPr>
              <a:t>s  </a:t>
            </a:r>
            <a:r>
              <a:rPr sz="900" spc="-55" dirty="0">
                <a:latin typeface="Tahoma"/>
                <a:cs typeface="Tahoma"/>
              </a:rPr>
              <a:t>u</a:t>
            </a:r>
            <a:r>
              <a:rPr sz="900" spc="-50" dirty="0">
                <a:latin typeface="Tahoma"/>
                <a:cs typeface="Tahoma"/>
              </a:rPr>
              <a:t>se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c</a:t>
            </a:r>
            <a:r>
              <a:rPr sz="900" spc="-45" dirty="0">
                <a:latin typeface="Tahoma"/>
                <a:cs typeface="Tahoma"/>
              </a:rPr>
              <a:t>re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45" dirty="0">
                <a:latin typeface="Tahoma"/>
                <a:cs typeface="Tahoma"/>
              </a:rPr>
              <a:t>v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20" dirty="0">
                <a:latin typeface="Tahoma"/>
                <a:cs typeface="Tahoma"/>
              </a:rPr>
              <a:t>ly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24813" y="7056628"/>
            <a:ext cx="173481" cy="173482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975613" y="7058659"/>
            <a:ext cx="730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Tahoma"/>
                <a:cs typeface="Tahoma"/>
              </a:rPr>
              <a:t>c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75182" y="7392161"/>
            <a:ext cx="2054860" cy="323215"/>
          </a:xfrm>
          <a:prstGeom prst="rect">
            <a:avLst/>
          </a:prstGeom>
          <a:solidFill>
            <a:srgbClr val="F5F5F5"/>
          </a:solidFill>
          <a:ln w="9525">
            <a:solidFill>
              <a:srgbClr val="FF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46355" marR="40005">
              <a:lnSpc>
                <a:spcPct val="100000"/>
              </a:lnSpc>
              <a:spcBef>
                <a:spcPts val="160"/>
              </a:spcBef>
            </a:pPr>
            <a:r>
              <a:rPr sz="900" spc="-85" dirty="0">
                <a:latin typeface="Tahoma"/>
                <a:cs typeface="Tahoma"/>
              </a:rPr>
              <a:t>In</a:t>
            </a:r>
            <a:r>
              <a:rPr sz="900" spc="-50" dirty="0">
                <a:latin typeface="Tahoma"/>
                <a:cs typeface="Tahoma"/>
              </a:rPr>
              <a:t>f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15" dirty="0">
                <a:latin typeface="Tahoma"/>
                <a:cs typeface="Tahoma"/>
              </a:rPr>
              <a:t>m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20" dirty="0">
                <a:latin typeface="Tahoma"/>
                <a:cs typeface="Tahoma"/>
              </a:rPr>
              <a:t>ion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b</a:t>
            </a:r>
            <a:r>
              <a:rPr sz="900" spc="-35" dirty="0">
                <a:latin typeface="Tahoma"/>
                <a:cs typeface="Tahoma"/>
              </a:rPr>
              <a:t>out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the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c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mera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and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the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80" dirty="0">
                <a:latin typeface="Tahoma"/>
                <a:cs typeface="Tahoma"/>
              </a:rPr>
              <a:t>s</a:t>
            </a:r>
            <a:r>
              <a:rPr sz="900" spc="-35" dirty="0">
                <a:latin typeface="Tahoma"/>
                <a:cs typeface="Tahoma"/>
              </a:rPr>
              <a:t>h</a:t>
            </a:r>
            <a:r>
              <a:rPr sz="900" spc="-30" dirty="0">
                <a:latin typeface="Tahoma"/>
                <a:cs typeface="Tahoma"/>
              </a:rPr>
              <a:t>ot  </a:t>
            </a:r>
            <a:r>
              <a:rPr sz="900" spc="-40" dirty="0">
                <a:latin typeface="Tahoma"/>
                <a:cs typeface="Tahoma"/>
              </a:rPr>
              <a:t>details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49" name="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4813" y="7466583"/>
            <a:ext cx="173481" cy="173482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970280" y="7468616"/>
            <a:ext cx="844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latin typeface="Tahoma"/>
                <a:cs typeface="Tahoma"/>
              </a:rPr>
              <a:t>d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75182" y="7802118"/>
            <a:ext cx="2054860" cy="323215"/>
          </a:xfrm>
          <a:prstGeom prst="rect">
            <a:avLst/>
          </a:prstGeom>
          <a:solidFill>
            <a:srgbClr val="F5F5F5"/>
          </a:solidFill>
          <a:ln w="9525">
            <a:solidFill>
              <a:srgbClr val="FF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46355" marR="88265">
              <a:lnSpc>
                <a:spcPct val="100000"/>
              </a:lnSpc>
              <a:spcBef>
                <a:spcPts val="165"/>
              </a:spcBef>
            </a:pPr>
            <a:r>
              <a:rPr sz="900" spc="-60" dirty="0">
                <a:latin typeface="Tahoma"/>
                <a:cs typeface="Tahoma"/>
              </a:rPr>
              <a:t>C</a:t>
            </a:r>
            <a:r>
              <a:rPr sz="900" spc="-25" dirty="0">
                <a:latin typeface="Tahoma"/>
                <a:cs typeface="Tahoma"/>
              </a:rPr>
              <a:t>ommo</a:t>
            </a:r>
            <a:r>
              <a:rPr sz="900" spc="-20" dirty="0">
                <a:latin typeface="Tahoma"/>
                <a:cs typeface="Tahoma"/>
              </a:rPr>
              <a:t>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m</a:t>
            </a:r>
            <a:r>
              <a:rPr sz="900" spc="-15" dirty="0">
                <a:latin typeface="Tahoma"/>
                <a:cs typeface="Tahoma"/>
              </a:rPr>
              <a:t>e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60" dirty="0">
                <a:latin typeface="Tahoma"/>
                <a:cs typeface="Tahoma"/>
              </a:rPr>
              <a:t>ada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an</a:t>
            </a:r>
            <a:r>
              <a:rPr sz="900" spc="-40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65" dirty="0">
                <a:latin typeface="Tahoma"/>
                <a:cs typeface="Tahoma"/>
              </a:rPr>
              <a:t>fe</a:t>
            </a:r>
            <a:r>
              <a:rPr sz="900" spc="-35" dirty="0">
                <a:latin typeface="Tahoma"/>
                <a:cs typeface="Tahoma"/>
              </a:rPr>
              <a:t>r</a:t>
            </a:r>
            <a:r>
              <a:rPr sz="900" spc="-50" dirty="0">
                <a:latin typeface="Tahoma"/>
                <a:cs typeface="Tahoma"/>
              </a:rPr>
              <a:t>enc</a:t>
            </a:r>
            <a:r>
              <a:rPr sz="900" spc="-30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s </a:t>
            </a:r>
            <a:r>
              <a:rPr sz="900" spc="-65" dirty="0">
                <a:latin typeface="Tahoma"/>
                <a:cs typeface="Tahoma"/>
              </a:rPr>
              <a:t>f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r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the  </a:t>
            </a:r>
            <a:r>
              <a:rPr sz="900" spc="-55" dirty="0">
                <a:latin typeface="Tahoma"/>
                <a:cs typeface="Tahoma"/>
              </a:rPr>
              <a:t>asset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24813" y="7877302"/>
            <a:ext cx="173481" cy="173482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972566" y="7879333"/>
            <a:ext cx="800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75182" y="8212835"/>
            <a:ext cx="2054860" cy="323215"/>
          </a:xfrm>
          <a:prstGeom prst="rect">
            <a:avLst/>
          </a:prstGeom>
          <a:solidFill>
            <a:srgbClr val="F5F5F5"/>
          </a:solidFill>
          <a:ln w="9525">
            <a:solidFill>
              <a:srgbClr val="FF0000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700"/>
              </a:spcBef>
            </a:pPr>
            <a:r>
              <a:rPr sz="900" spc="-50" dirty="0">
                <a:latin typeface="Tahoma"/>
                <a:cs typeface="Tahoma"/>
              </a:rPr>
              <a:t>C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35" dirty="0">
                <a:latin typeface="Tahoma"/>
                <a:cs typeface="Tahoma"/>
              </a:rPr>
              <a:t>p</a:t>
            </a:r>
            <a:r>
              <a:rPr sz="900" spc="-55" dirty="0">
                <a:latin typeface="Tahoma"/>
                <a:cs typeface="Tahoma"/>
              </a:rPr>
              <a:t>t</a:t>
            </a:r>
            <a:r>
              <a:rPr sz="900" spc="-40" dirty="0">
                <a:latin typeface="Tahoma"/>
                <a:cs typeface="Tahoma"/>
              </a:rPr>
              <a:t>u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35" dirty="0">
                <a:latin typeface="Tahoma"/>
                <a:cs typeface="Tahoma"/>
              </a:rPr>
              <a:t>e</a:t>
            </a:r>
            <a:r>
              <a:rPr sz="900" spc="-45" dirty="0">
                <a:latin typeface="Tahoma"/>
                <a:cs typeface="Tahoma"/>
              </a:rPr>
              <a:t>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b</a:t>
            </a:r>
            <a:r>
              <a:rPr sz="900" spc="-40" dirty="0">
                <a:latin typeface="Tahoma"/>
                <a:cs typeface="Tahoma"/>
              </a:rPr>
              <a:t>y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A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b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A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10" dirty="0">
                <a:latin typeface="Tahoma"/>
                <a:cs typeface="Tahoma"/>
              </a:rPr>
              <a:t>l</a:t>
            </a:r>
            <a:r>
              <a:rPr sz="900" dirty="0">
                <a:latin typeface="Tahoma"/>
                <a:cs typeface="Tahoma"/>
              </a:rPr>
              <a:t>y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25" dirty="0">
                <a:latin typeface="Tahoma"/>
                <a:cs typeface="Tahoma"/>
              </a:rPr>
              <a:t>c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55" name="object 5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24813" y="8287257"/>
            <a:ext cx="173481" cy="173482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985519" y="8289290"/>
            <a:ext cx="533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5" dirty="0">
                <a:latin typeface="Tahoma"/>
                <a:cs typeface="Tahoma"/>
              </a:rPr>
              <a:t>f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67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34</a:t>
            </a:fld>
            <a:endParaRPr spc="5" dirty="0"/>
          </a:p>
        </p:txBody>
      </p:sp>
      <p:sp>
        <p:nvSpPr>
          <p:cNvPr id="59" name="object 59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68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772" y="1316227"/>
            <a:ext cx="6068695" cy="1988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bul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18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B</a:t>
            </a:r>
            <a:r>
              <a:rPr sz="1200" spc="-35" dirty="0">
                <a:latin typeface="Tahoma"/>
                <a:cs typeface="Tahoma"/>
              </a:rPr>
              <a:t>ulk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10" dirty="0">
                <a:latin typeface="Tahoma"/>
                <a:cs typeface="Tahoma"/>
              </a:rPr>
              <a:t>g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10" dirty="0">
                <a:latin typeface="Tahoma"/>
                <a:cs typeface="Tahoma"/>
              </a:rPr>
              <a:t>n:</a:t>
            </a:r>
            <a:endParaRPr sz="1200">
              <a:latin typeface="Tahoma"/>
              <a:cs typeface="Tahoma"/>
            </a:endParaRPr>
          </a:p>
          <a:p>
            <a:pPr marL="469265" marR="4150360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mu</a:t>
            </a:r>
            <a:r>
              <a:rPr sz="1100" spc="-10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ipl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 </a:t>
            </a:r>
            <a:r>
              <a:rPr sz="1100" spc="-45" dirty="0">
                <a:latin typeface="Tahoma"/>
                <a:cs typeface="Tahoma"/>
              </a:rPr>
              <a:t>and  </a:t>
            </a:r>
            <a:r>
              <a:rPr sz="1100" spc="-55" dirty="0">
                <a:latin typeface="Tahoma"/>
                <a:cs typeface="Tahoma"/>
              </a:rPr>
              <a:t>add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commo</a:t>
            </a:r>
            <a:r>
              <a:rPr sz="1100" spc="-30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ro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1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35" dirty="0">
                <a:latin typeface="Tahoma"/>
                <a:cs typeface="Tahoma"/>
              </a:rPr>
              <a:t>U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va</a:t>
            </a:r>
            <a:r>
              <a:rPr sz="1100" spc="-10" dirty="0">
                <a:latin typeface="Tahoma"/>
                <a:cs typeface="Tahoma"/>
              </a:rPr>
              <a:t>l</a:t>
            </a:r>
            <a:r>
              <a:rPr sz="1100" spc="-50" dirty="0">
                <a:latin typeface="Tahoma"/>
                <a:cs typeface="Tahoma"/>
              </a:rPr>
              <a:t>u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el</a:t>
            </a:r>
            <a:r>
              <a:rPr sz="1100" spc="-40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69265" marR="4150360" lvl="1" indent="-1384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1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valu</a:t>
            </a:r>
            <a:r>
              <a:rPr sz="1100" spc="-3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a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appli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  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69265" marR="4194810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</a:t>
            </a:r>
            <a:r>
              <a:rPr sz="1100" spc="-3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v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l</a:t>
            </a:r>
            <a:r>
              <a:rPr sz="1100" spc="-50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or  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m</a:t>
            </a:r>
            <a:r>
              <a:rPr sz="1100" spc="-15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v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commo</a:t>
            </a:r>
            <a:r>
              <a:rPr sz="1100" spc="-30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va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50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42717" y="1834769"/>
            <a:ext cx="3925570" cy="1775460"/>
            <a:chOff x="2942717" y="1834769"/>
            <a:chExt cx="3925570" cy="177546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940" y="1841754"/>
              <a:ext cx="3912869" cy="176098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945892" y="1837944"/>
              <a:ext cx="3919220" cy="1769110"/>
            </a:xfrm>
            <a:custGeom>
              <a:avLst/>
              <a:gdLst/>
              <a:ahLst/>
              <a:cxnLst/>
              <a:rect l="l" t="t" r="r" b="b"/>
              <a:pathLst>
                <a:path w="3919220" h="1769110">
                  <a:moveTo>
                    <a:pt x="0" y="0"/>
                  </a:moveTo>
                  <a:lnTo>
                    <a:pt x="3918965" y="0"/>
                  </a:lnTo>
                  <a:lnTo>
                    <a:pt x="3918965" y="1768602"/>
                  </a:lnTo>
                  <a:lnTo>
                    <a:pt x="0" y="176860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08376" y="2407920"/>
              <a:ext cx="2089785" cy="1073785"/>
            </a:xfrm>
            <a:custGeom>
              <a:avLst/>
              <a:gdLst/>
              <a:ahLst/>
              <a:cxnLst/>
              <a:rect l="l" t="t" r="r" b="b"/>
              <a:pathLst>
                <a:path w="2089785" h="1073785">
                  <a:moveTo>
                    <a:pt x="0" y="0"/>
                  </a:moveTo>
                  <a:lnTo>
                    <a:pt x="1057655" y="0"/>
                  </a:lnTo>
                  <a:lnTo>
                    <a:pt x="1057655" y="1073657"/>
                  </a:lnTo>
                  <a:lnTo>
                    <a:pt x="0" y="1073657"/>
                  </a:lnTo>
                  <a:lnTo>
                    <a:pt x="0" y="0"/>
                  </a:lnTo>
                  <a:close/>
                </a:path>
                <a:path w="2089785" h="1073785">
                  <a:moveTo>
                    <a:pt x="1179576" y="656844"/>
                  </a:moveTo>
                  <a:lnTo>
                    <a:pt x="2089403" y="656844"/>
                  </a:lnTo>
                  <a:lnTo>
                    <a:pt x="2089403" y="939546"/>
                  </a:lnTo>
                  <a:lnTo>
                    <a:pt x="1179576" y="939546"/>
                  </a:lnTo>
                  <a:lnTo>
                    <a:pt x="1179576" y="656844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858767" y="4407661"/>
            <a:ext cx="6604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69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38200" y="5503164"/>
            <a:ext cx="6094730" cy="3428365"/>
            <a:chOff x="838200" y="5503164"/>
            <a:chExt cx="6094730" cy="342836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820" y="5503164"/>
              <a:ext cx="2148078" cy="342823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861053" y="8783066"/>
            <a:ext cx="61594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70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" y="7783830"/>
            <a:ext cx="2153412" cy="69494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592580" y="7990585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1978" y="8760714"/>
            <a:ext cx="104394" cy="141731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48761" y="5682488"/>
            <a:ext cx="3607435" cy="1555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315" dirty="0">
                <a:solidFill>
                  <a:srgbClr val="FF0000"/>
                </a:solidFill>
                <a:latin typeface="Tahoma"/>
                <a:cs typeface="Tahoma"/>
              </a:rPr>
              <a:t>1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ta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1030"/>
              </a:spcBef>
            </a:pPr>
            <a:r>
              <a:rPr sz="1200" spc="-70" dirty="0">
                <a:latin typeface="Tahoma"/>
                <a:cs typeface="Tahoma"/>
              </a:rPr>
              <a:t>Scenario: </a:t>
            </a:r>
            <a:r>
              <a:rPr sz="1200" spc="-60" dirty="0">
                <a:latin typeface="Tahoma"/>
                <a:cs typeface="Tahoma"/>
              </a:rPr>
              <a:t>After </a:t>
            </a:r>
            <a:r>
              <a:rPr sz="1200" spc="-50" dirty="0">
                <a:latin typeface="Tahoma"/>
                <a:cs typeface="Tahoma"/>
              </a:rPr>
              <a:t>uploading </a:t>
            </a:r>
            <a:r>
              <a:rPr sz="1200" spc="-70" dirty="0">
                <a:latin typeface="Tahoma"/>
                <a:cs typeface="Tahoma"/>
              </a:rPr>
              <a:t>assets </a:t>
            </a:r>
            <a:r>
              <a:rPr sz="1200" spc="-50" dirty="0">
                <a:latin typeface="Tahoma"/>
                <a:cs typeface="Tahoma"/>
              </a:rPr>
              <a:t>to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15" dirty="0">
                <a:latin typeface="Tahoma"/>
                <a:cs typeface="Tahoma"/>
              </a:rPr>
              <a:t>AEM </a:t>
            </a:r>
            <a:r>
              <a:rPr sz="1200" spc="-70" dirty="0">
                <a:latin typeface="Tahoma"/>
                <a:cs typeface="Tahoma"/>
              </a:rPr>
              <a:t>assets </a:t>
            </a:r>
            <a:r>
              <a:rPr sz="1200" spc="-75" dirty="0">
                <a:latin typeface="Tahoma"/>
                <a:cs typeface="Tahoma"/>
              </a:rPr>
              <a:t>folder, 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realized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that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need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organize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assets.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need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dd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d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s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s</a:t>
            </a:r>
            <a:r>
              <a:rPr sz="1200" spc="-70" dirty="0">
                <a:latin typeface="Tahoma"/>
                <a:cs typeface="Tahoma"/>
              </a:rPr>
              <a:t>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A</a:t>
            </a:r>
            <a:r>
              <a:rPr sz="1200" spc="-80" dirty="0">
                <a:latin typeface="Tahoma"/>
                <a:cs typeface="Tahoma"/>
              </a:rPr>
              <a:t>E</a:t>
            </a:r>
            <a:r>
              <a:rPr sz="1200" spc="65" dirty="0">
                <a:latin typeface="Tahoma"/>
                <a:cs typeface="Tahoma"/>
              </a:rPr>
              <a:t>M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eas</a:t>
            </a:r>
            <a:r>
              <a:rPr sz="1200" spc="-35" dirty="0">
                <a:latin typeface="Tahoma"/>
                <a:cs typeface="Tahoma"/>
              </a:rPr>
              <a:t>i</a:t>
            </a:r>
            <a:r>
              <a:rPr sz="1200" spc="-20" dirty="0">
                <a:latin typeface="Tahoma"/>
                <a:cs typeface="Tahoma"/>
              </a:rPr>
              <a:t>ly  </a:t>
            </a:r>
            <a:r>
              <a:rPr sz="1200" spc="-60" dirty="0">
                <a:latin typeface="Tahoma"/>
                <a:cs typeface="Tahoma"/>
              </a:rPr>
              <a:t>organ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z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spc="-18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40" dirty="0">
                <a:latin typeface="Tahoma"/>
                <a:cs typeface="Tahoma"/>
              </a:rPr>
              <a:t>h</a:t>
            </a:r>
            <a:r>
              <a:rPr sz="1200" spc="-5" dirty="0">
                <a:latin typeface="Tahoma"/>
                <a:cs typeface="Tahoma"/>
              </a:rPr>
              <a:t>i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x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55" dirty="0">
                <a:latin typeface="Tahoma"/>
                <a:cs typeface="Tahoma"/>
              </a:rPr>
              <a:t>c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dirty="0">
                <a:latin typeface="Tahoma"/>
                <a:cs typeface="Tahoma"/>
              </a:rPr>
              <a:t>ll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d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5" dirty="0">
                <a:latin typeface="Tahoma"/>
                <a:cs typeface="Tahoma"/>
              </a:rPr>
              <a:t>t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69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35</a:t>
            </a:fld>
            <a:endParaRPr spc="5" dirty="0"/>
          </a:p>
        </p:txBody>
      </p:sp>
      <p:sp>
        <p:nvSpPr>
          <p:cNvPr id="27" name="object 27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70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772" y="1316227"/>
            <a:ext cx="6068695" cy="259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po</a:t>
            </a:r>
            <a:r>
              <a:rPr sz="1400" b="1" spc="-1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po</a:t>
            </a:r>
            <a:r>
              <a:rPr sz="1400" b="1" spc="-1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ata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393065" marR="404304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3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x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2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m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35" dirty="0">
                <a:latin typeface="Tahoma"/>
                <a:cs typeface="Tahoma"/>
              </a:rPr>
              <a:t>d  </a:t>
            </a:r>
            <a:r>
              <a:rPr sz="1200" spc="-30" dirty="0">
                <a:latin typeface="Tahoma"/>
                <a:cs typeface="Tahoma"/>
              </a:rPr>
              <a:t>m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30" dirty="0">
                <a:latin typeface="Tahoma"/>
                <a:cs typeface="Tahoma"/>
              </a:rPr>
              <a:t>f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x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35" dirty="0">
                <a:latin typeface="Tahoma"/>
                <a:cs typeface="Tahoma"/>
              </a:rPr>
              <a:t>ally</a:t>
            </a:r>
            <a:endParaRPr sz="1200">
              <a:latin typeface="Tahoma"/>
              <a:cs typeface="Tahoma"/>
            </a:endParaRPr>
          </a:p>
          <a:p>
            <a:pPr marL="469265" marR="4441190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3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x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1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v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 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a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5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o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x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1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on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 marL="568960" marR="4498340" indent="-100330">
              <a:lnSpc>
                <a:spcPct val="100000"/>
              </a:lnSpc>
              <a:spcBef>
                <a:spcPts val="345"/>
              </a:spcBef>
            </a:pPr>
            <a:r>
              <a:rPr sz="850" spc="15" dirty="0">
                <a:latin typeface="Courier New"/>
                <a:cs typeface="Courier New"/>
              </a:rPr>
              <a:t>o</a:t>
            </a:r>
            <a:r>
              <a:rPr sz="850" spc="-254" dirty="0">
                <a:latin typeface="Courier New"/>
                <a:cs typeface="Courier New"/>
              </a:rPr>
              <a:t> </a:t>
            </a:r>
            <a:r>
              <a:rPr sz="1100" spc="-65" dirty="0">
                <a:latin typeface="Tahoma"/>
                <a:cs typeface="Tahoma"/>
              </a:rPr>
              <a:t>Op</a:t>
            </a:r>
            <a:r>
              <a:rPr sz="1100" spc="-2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nally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nc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50" dirty="0">
                <a:latin typeface="Tahoma"/>
                <a:cs typeface="Tahoma"/>
              </a:rPr>
              <a:t>ude  </a:t>
            </a:r>
            <a:r>
              <a:rPr sz="1100" spc="-60" dirty="0">
                <a:latin typeface="Tahoma"/>
                <a:cs typeface="Tahoma"/>
              </a:rPr>
              <a:t>subfolders</a:t>
            </a:r>
            <a:endParaRPr sz="1100">
              <a:latin typeface="Tahoma"/>
              <a:cs typeface="Tahoma"/>
            </a:endParaRPr>
          </a:p>
          <a:p>
            <a:pPr marL="469265" marR="4691380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7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d</a:t>
            </a:r>
            <a:r>
              <a:rPr sz="1100" spc="-50" dirty="0">
                <a:latin typeface="Tahoma"/>
                <a:cs typeface="Tahoma"/>
              </a:rPr>
              <a:t>u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ar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50" dirty="0">
                <a:latin typeface="Tahoma"/>
                <a:cs typeface="Tahoma"/>
              </a:rPr>
              <a:t>exp</a:t>
            </a:r>
            <a:r>
              <a:rPr sz="1100" spc="-65" dirty="0">
                <a:latin typeface="Tahoma"/>
                <a:cs typeface="Tahoma"/>
              </a:rPr>
              <a:t>o</a:t>
            </a:r>
            <a:r>
              <a:rPr sz="1100" spc="-10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/</a:t>
            </a:r>
            <a:r>
              <a:rPr sz="1100" spc="-25" dirty="0">
                <a:latin typeface="Tahoma"/>
                <a:cs typeface="Tahoma"/>
              </a:rPr>
              <a:t>im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o</a:t>
            </a:r>
            <a:r>
              <a:rPr sz="1100" spc="-10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170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n/ou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</a:t>
            </a:r>
            <a:r>
              <a:rPr sz="1100" spc="-110" dirty="0">
                <a:latin typeface="Tahoma"/>
                <a:cs typeface="Tahoma"/>
              </a:rPr>
              <a:t>S</a:t>
            </a:r>
            <a:r>
              <a:rPr sz="1100" spc="-10" dirty="0">
                <a:latin typeface="Tahoma"/>
                <a:cs typeface="Tahoma"/>
              </a:rPr>
              <a:t>V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170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10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</a:t>
            </a:r>
            <a:r>
              <a:rPr sz="1100" spc="-15" dirty="0">
                <a:latin typeface="Tahoma"/>
                <a:cs typeface="Tahoma"/>
              </a:rPr>
              <a:t>f</a:t>
            </a:r>
            <a:r>
              <a:rPr sz="1100" spc="-35" dirty="0">
                <a:latin typeface="Tahoma"/>
                <a:cs typeface="Tahoma"/>
              </a:rPr>
              <a:t>i</a:t>
            </a:r>
            <a:r>
              <a:rPr sz="1100" spc="-100" dirty="0">
                <a:latin typeface="Tahoma"/>
                <a:cs typeface="Tahoma"/>
              </a:rPr>
              <a:t>g</a:t>
            </a:r>
            <a:r>
              <a:rPr sz="1100" spc="-55" dirty="0">
                <a:latin typeface="Tahoma"/>
                <a:cs typeface="Tahoma"/>
              </a:rPr>
              <a:t>ur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31108" y="1987930"/>
            <a:ext cx="3876040" cy="1708150"/>
            <a:chOff x="3031108" y="1987930"/>
            <a:chExt cx="3876040" cy="17081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8093" y="2019553"/>
              <a:ext cx="3861815" cy="16700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34283" y="1991105"/>
              <a:ext cx="3869690" cy="1701800"/>
            </a:xfrm>
            <a:custGeom>
              <a:avLst/>
              <a:gdLst/>
              <a:ahLst/>
              <a:cxnLst/>
              <a:rect l="l" t="t" r="r" b="b"/>
              <a:pathLst>
                <a:path w="3869690" h="1701800">
                  <a:moveTo>
                    <a:pt x="0" y="0"/>
                  </a:moveTo>
                  <a:lnTo>
                    <a:pt x="3869436" y="0"/>
                  </a:lnTo>
                  <a:lnTo>
                    <a:pt x="3869436" y="1701546"/>
                  </a:lnTo>
                  <a:lnTo>
                    <a:pt x="0" y="170154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58433" y="3454145"/>
              <a:ext cx="661670" cy="142240"/>
            </a:xfrm>
            <a:custGeom>
              <a:avLst/>
              <a:gdLst/>
              <a:ahLst/>
              <a:cxnLst/>
              <a:rect l="l" t="t" r="r" b="b"/>
              <a:pathLst>
                <a:path w="661670" h="142239">
                  <a:moveTo>
                    <a:pt x="0" y="0"/>
                  </a:moveTo>
                  <a:lnTo>
                    <a:pt x="661415" y="0"/>
                  </a:lnTo>
                  <a:lnTo>
                    <a:pt x="661415" y="141732"/>
                  </a:lnTo>
                  <a:lnTo>
                    <a:pt x="0" y="1417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866388" y="4407661"/>
            <a:ext cx="5143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75" dirty="0">
                <a:solidFill>
                  <a:srgbClr val="FFFFFF"/>
                </a:solidFill>
                <a:latin typeface="Tahoma"/>
                <a:cs typeface="Tahoma"/>
              </a:rPr>
              <a:t>71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6" name="object 1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7524" y="5691632"/>
            <a:ext cx="4013200" cy="8648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Me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226695" indent="-200660">
              <a:lnSpc>
                <a:spcPct val="100000"/>
              </a:lnSpc>
              <a:buFont typeface="Wingdings"/>
              <a:buChar char=""/>
              <a:tabLst>
                <a:tab pos="227329" algn="l"/>
              </a:tabLst>
            </a:pPr>
            <a:r>
              <a:rPr sz="1200" spc="-3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x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o</a:t>
            </a:r>
            <a:r>
              <a:rPr sz="1200" spc="1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an</a:t>
            </a:r>
            <a:r>
              <a:rPr sz="1200" spc="-55" dirty="0">
                <a:latin typeface="Tahoma"/>
                <a:cs typeface="Tahoma"/>
              </a:rPr>
              <a:t>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im</a:t>
            </a:r>
            <a:r>
              <a:rPr sz="1200" spc="-20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o</a:t>
            </a:r>
            <a:r>
              <a:rPr sz="1200" spc="1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jo</a:t>
            </a:r>
            <a:r>
              <a:rPr sz="1200" spc="-40" dirty="0">
                <a:latin typeface="Tahoma"/>
                <a:cs typeface="Tahoma"/>
              </a:rPr>
              <a:t>b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p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c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225" dirty="0">
                <a:latin typeface="Tahoma"/>
                <a:cs typeface="Tahoma"/>
              </a:rPr>
              <a:t>&gt;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Jo</a:t>
            </a:r>
            <a:r>
              <a:rPr sz="1200" spc="-70" dirty="0">
                <a:latin typeface="Tahoma"/>
                <a:cs typeface="Tahoma"/>
              </a:rPr>
              <a:t>b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co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ole</a:t>
            </a:r>
            <a:endParaRPr sz="1200">
              <a:latin typeface="Tahoma"/>
              <a:cs typeface="Tahoma"/>
            </a:endParaRPr>
          </a:p>
          <a:p>
            <a:pPr marL="226695" indent="-200660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227329" algn="l"/>
              </a:tabLst>
            </a:pP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15" dirty="0">
                <a:latin typeface="Tahoma"/>
                <a:cs typeface="Tahoma"/>
              </a:rPr>
              <a:t>o</a:t>
            </a:r>
            <a:r>
              <a:rPr sz="1200" spc="-40" dirty="0">
                <a:latin typeface="Tahoma"/>
                <a:cs typeface="Tahoma"/>
              </a:rPr>
              <a:t>wn</a:t>
            </a:r>
            <a:r>
              <a:rPr sz="1200" spc="-15" dirty="0">
                <a:latin typeface="Tahoma"/>
                <a:cs typeface="Tahoma"/>
              </a:rPr>
              <a:t>l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ad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x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20" dirty="0">
                <a:latin typeface="Tahoma"/>
                <a:cs typeface="Tahoma"/>
              </a:rPr>
              <a:t>r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an</a:t>
            </a:r>
            <a:r>
              <a:rPr sz="1200" spc="-55" dirty="0">
                <a:latin typeface="Tahoma"/>
                <a:cs typeface="Tahoma"/>
              </a:rPr>
              <a:t>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v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ew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jo</a:t>
            </a:r>
            <a:r>
              <a:rPr sz="1200" spc="-60" dirty="0">
                <a:latin typeface="Tahoma"/>
                <a:cs typeface="Tahoma"/>
              </a:rPr>
              <a:t>b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u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57935" y="6665086"/>
            <a:ext cx="5457825" cy="1979295"/>
            <a:chOff x="1257935" y="6665086"/>
            <a:chExt cx="5457825" cy="197929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158" y="6672071"/>
              <a:ext cx="3124200" cy="19659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61110" y="6668261"/>
              <a:ext cx="3130550" cy="1972945"/>
            </a:xfrm>
            <a:custGeom>
              <a:avLst/>
              <a:gdLst/>
              <a:ahLst/>
              <a:cxnLst/>
              <a:rect l="l" t="t" r="r" b="b"/>
              <a:pathLst>
                <a:path w="3130550" h="1972945">
                  <a:moveTo>
                    <a:pt x="0" y="0"/>
                  </a:moveTo>
                  <a:lnTo>
                    <a:pt x="3130295" y="0"/>
                  </a:lnTo>
                  <a:lnTo>
                    <a:pt x="3130295" y="1972818"/>
                  </a:lnTo>
                  <a:lnTo>
                    <a:pt x="0" y="197281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27882" y="8177022"/>
              <a:ext cx="349885" cy="368300"/>
            </a:xfrm>
            <a:custGeom>
              <a:avLst/>
              <a:gdLst/>
              <a:ahLst/>
              <a:cxnLst/>
              <a:rect l="l" t="t" r="r" b="b"/>
              <a:pathLst>
                <a:path w="349885" h="368300">
                  <a:moveTo>
                    <a:pt x="0" y="0"/>
                  </a:moveTo>
                  <a:lnTo>
                    <a:pt x="349758" y="0"/>
                  </a:lnTo>
                  <a:lnTo>
                    <a:pt x="349758" y="368046"/>
                  </a:lnTo>
                  <a:lnTo>
                    <a:pt x="0" y="36804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5388" y="7002779"/>
              <a:ext cx="3230117" cy="9235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487674" y="7004303"/>
              <a:ext cx="3225165" cy="922019"/>
            </a:xfrm>
            <a:custGeom>
              <a:avLst/>
              <a:gdLst/>
              <a:ahLst/>
              <a:cxnLst/>
              <a:rect l="l" t="t" r="r" b="b"/>
              <a:pathLst>
                <a:path w="3225165" h="922020">
                  <a:moveTo>
                    <a:pt x="0" y="0"/>
                  </a:moveTo>
                  <a:lnTo>
                    <a:pt x="3224783" y="0"/>
                  </a:lnTo>
                  <a:lnTo>
                    <a:pt x="3224783" y="922020"/>
                  </a:lnTo>
                  <a:lnTo>
                    <a:pt x="0" y="92202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74186" y="7923275"/>
              <a:ext cx="38100" cy="262890"/>
            </a:xfrm>
            <a:custGeom>
              <a:avLst/>
              <a:gdLst/>
              <a:ahLst/>
              <a:cxnLst/>
              <a:rect l="l" t="t" r="r" b="b"/>
              <a:pathLst>
                <a:path w="38100" h="262890">
                  <a:moveTo>
                    <a:pt x="23622" y="31242"/>
                  </a:moveTo>
                  <a:lnTo>
                    <a:pt x="14477" y="31242"/>
                  </a:lnTo>
                  <a:lnTo>
                    <a:pt x="14477" y="262890"/>
                  </a:lnTo>
                  <a:lnTo>
                    <a:pt x="23622" y="262890"/>
                  </a:lnTo>
                  <a:lnTo>
                    <a:pt x="23622" y="31242"/>
                  </a:lnTo>
                  <a:close/>
                </a:path>
                <a:path w="38100" h="262890">
                  <a:moveTo>
                    <a:pt x="19050" y="0"/>
                  </a:moveTo>
                  <a:lnTo>
                    <a:pt x="0" y="38100"/>
                  </a:lnTo>
                  <a:lnTo>
                    <a:pt x="14477" y="38100"/>
                  </a:lnTo>
                  <a:lnTo>
                    <a:pt x="14477" y="31242"/>
                  </a:lnTo>
                  <a:lnTo>
                    <a:pt x="34671" y="31242"/>
                  </a:lnTo>
                  <a:lnTo>
                    <a:pt x="19050" y="0"/>
                  </a:lnTo>
                  <a:close/>
                </a:path>
                <a:path w="38100" h="262890">
                  <a:moveTo>
                    <a:pt x="34671" y="31242"/>
                  </a:moveTo>
                  <a:lnTo>
                    <a:pt x="23622" y="31242"/>
                  </a:lnTo>
                  <a:lnTo>
                    <a:pt x="23622" y="38100"/>
                  </a:lnTo>
                  <a:lnTo>
                    <a:pt x="38100" y="38100"/>
                  </a:lnTo>
                  <a:lnTo>
                    <a:pt x="34671" y="3124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862578" y="8783066"/>
            <a:ext cx="5905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72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71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36</a:t>
            </a:fld>
            <a:endParaRPr spc="5" dirty="0"/>
          </a:p>
        </p:txBody>
      </p:sp>
      <p:sp>
        <p:nvSpPr>
          <p:cNvPr id="31" name="object 31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72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7760"/>
            <a:ext cx="6094730" cy="3428365"/>
            <a:chOff x="838200" y="1127760"/>
            <a:chExt cx="6094730" cy="3428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127760"/>
              <a:ext cx="2148840" cy="342823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62578" y="4407661"/>
            <a:ext cx="5969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73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53412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92580" y="3615944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8761" y="1307084"/>
            <a:ext cx="3611879" cy="1980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085" algn="just"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2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3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3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  <a:p>
            <a:pPr marR="5080" algn="just">
              <a:lnSpc>
                <a:spcPct val="100000"/>
              </a:lnSpc>
              <a:spcBef>
                <a:spcPts val="1035"/>
              </a:spcBef>
            </a:pP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70" dirty="0">
                <a:latin typeface="Tahoma"/>
                <a:cs typeface="Tahoma"/>
              </a:rPr>
              <a:t>enario: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7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want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40" dirty="0">
                <a:latin typeface="Tahoma"/>
                <a:cs typeface="Tahoma"/>
              </a:rPr>
              <a:t>it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d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la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num</a:t>
            </a:r>
            <a:r>
              <a:rPr sz="1200" spc="-30" dirty="0">
                <a:latin typeface="Tahoma"/>
                <a:cs typeface="Tahoma"/>
              </a:rPr>
              <a:t>b</a:t>
            </a:r>
            <a:r>
              <a:rPr sz="1200" spc="-60" dirty="0">
                <a:latin typeface="Tahoma"/>
                <a:cs typeface="Tahoma"/>
              </a:rPr>
              <a:t>er 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that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you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uploaded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AEM.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You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need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export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36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metadata,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edit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metadata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CSV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file,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import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m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A</a:t>
            </a:r>
            <a:r>
              <a:rPr sz="1200" spc="-80" dirty="0">
                <a:latin typeface="Tahoma"/>
                <a:cs typeface="Tahoma"/>
              </a:rPr>
              <a:t>E</a:t>
            </a:r>
            <a:r>
              <a:rPr sz="1200" spc="70" dirty="0">
                <a:latin typeface="Tahoma"/>
                <a:cs typeface="Tahoma"/>
              </a:rPr>
              <a:t>M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spc="-18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s</a:t>
            </a:r>
            <a:r>
              <a:rPr sz="1200" spc="-20" dirty="0">
                <a:latin typeface="Tahoma"/>
                <a:cs typeface="Tahoma"/>
              </a:rPr>
              <a:t>k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10" dirty="0">
                <a:latin typeface="Tahoma"/>
                <a:cs typeface="Tahoma"/>
              </a:rPr>
              <a:t>r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m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366395" indent="-229235">
              <a:lnSpc>
                <a:spcPct val="100000"/>
              </a:lnSpc>
              <a:spcBef>
                <a:spcPts val="350"/>
              </a:spcBef>
              <a:buAutoNum type="arabicPeriod"/>
              <a:tabLst>
                <a:tab pos="366395" algn="l"/>
                <a:tab pos="367030" algn="l"/>
              </a:tabLst>
            </a:pPr>
            <a:r>
              <a:rPr sz="1100" spc="-3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x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1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ta</a:t>
            </a:r>
            <a:endParaRPr sz="1100">
              <a:latin typeface="Tahoma"/>
              <a:cs typeface="Tahoma"/>
            </a:endParaRPr>
          </a:p>
          <a:p>
            <a:pPr marL="366395" indent="-229235">
              <a:lnSpc>
                <a:spcPct val="100000"/>
              </a:lnSpc>
              <a:spcBef>
                <a:spcPts val="350"/>
              </a:spcBef>
              <a:buAutoNum type="arabicPeriod"/>
              <a:tabLst>
                <a:tab pos="366395" algn="l"/>
                <a:tab pos="367030" algn="l"/>
              </a:tabLst>
            </a:pPr>
            <a:r>
              <a:rPr sz="1100" spc="-170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1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ta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5" name="object 1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7524" y="5691632"/>
            <a:ext cx="2290445" cy="2123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Me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226695" marR="73025" indent="-200025">
              <a:lnSpc>
                <a:spcPct val="100000"/>
              </a:lnSpc>
              <a:buFont typeface="Wingdings"/>
              <a:buChar char=""/>
              <a:tabLst>
                <a:tab pos="227329" algn="l"/>
              </a:tabLst>
            </a:pPr>
            <a:r>
              <a:rPr sz="1200" spc="-25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pply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d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ult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d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n</a:t>
            </a:r>
            <a:r>
              <a:rPr sz="1200" spc="-30" dirty="0">
                <a:latin typeface="Tahoma"/>
                <a:cs typeface="Tahoma"/>
              </a:rPr>
              <a:t>ewly  </a:t>
            </a:r>
            <a:r>
              <a:rPr sz="1200" spc="-35" dirty="0">
                <a:latin typeface="Tahoma"/>
                <a:cs typeface="Tahoma"/>
              </a:rPr>
              <a:t>upl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70" dirty="0">
                <a:latin typeface="Tahoma"/>
                <a:cs typeface="Tahoma"/>
              </a:rPr>
              <a:t>ad</a:t>
            </a:r>
            <a:r>
              <a:rPr sz="1200" spc="-5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 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40" dirty="0">
                <a:latin typeface="Tahoma"/>
                <a:cs typeface="Tahoma"/>
              </a:rPr>
              <a:t>old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 marL="226695" indent="-200660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227329" algn="l"/>
              </a:tabLst>
            </a:pP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ult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va</a:t>
            </a:r>
            <a:r>
              <a:rPr sz="1200" spc="-40" dirty="0">
                <a:latin typeface="Tahoma"/>
                <a:cs typeface="Tahoma"/>
              </a:rPr>
              <a:t>l</a:t>
            </a:r>
            <a:r>
              <a:rPr sz="1200" spc="-50" dirty="0">
                <a:latin typeface="Tahoma"/>
                <a:cs typeface="Tahoma"/>
              </a:rPr>
              <a:t>u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applie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55" dirty="0">
                <a:latin typeface="Tahoma"/>
                <a:cs typeface="Tahoma"/>
              </a:rPr>
              <a:t>o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30289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03530" algn="l"/>
              </a:tabLst>
            </a:pPr>
            <a:r>
              <a:rPr sz="1100" spc="-35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up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de</a:t>
            </a:r>
            <a:r>
              <a:rPr sz="1100" spc="-45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30289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03530" algn="l"/>
              </a:tabLst>
            </a:pPr>
            <a:r>
              <a:rPr sz="1100" spc="-45" dirty="0">
                <a:latin typeface="Tahoma"/>
                <a:cs typeface="Tahoma"/>
              </a:rPr>
              <a:t>One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mo</a:t>
            </a:r>
            <a:r>
              <a:rPr sz="1100" spc="-2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f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30" dirty="0">
                <a:latin typeface="Tahoma"/>
                <a:cs typeface="Tahoma"/>
              </a:rPr>
              <a:t>ld</a:t>
            </a:r>
            <a:r>
              <a:rPr sz="1100" spc="-3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sub</a:t>
            </a:r>
            <a:r>
              <a:rPr sz="1100" spc="-30" dirty="0">
                <a:latin typeface="Tahoma"/>
                <a:cs typeface="Tahoma"/>
              </a:rPr>
              <a:t>fold</a:t>
            </a:r>
            <a:r>
              <a:rPr sz="1100" spc="-3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226695" indent="-200660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227329" algn="l"/>
              </a:tabLst>
            </a:pPr>
            <a:r>
              <a:rPr sz="1200" spc="55" dirty="0">
                <a:latin typeface="Tahoma"/>
                <a:cs typeface="Tahoma"/>
              </a:rPr>
              <a:t>M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d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80" dirty="0">
                <a:latin typeface="Tahoma"/>
                <a:cs typeface="Tahoma"/>
              </a:rPr>
              <a:t>o</a:t>
            </a:r>
            <a:r>
              <a:rPr sz="1200" spc="-15" dirty="0">
                <a:latin typeface="Tahoma"/>
                <a:cs typeface="Tahoma"/>
              </a:rPr>
              <a:t>f</a:t>
            </a:r>
            <a:r>
              <a:rPr sz="1200" spc="-20" dirty="0">
                <a:latin typeface="Tahoma"/>
                <a:cs typeface="Tahoma"/>
              </a:rPr>
              <a:t>ile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con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0" dirty="0">
                <a:latin typeface="Tahoma"/>
                <a:cs typeface="Tahoma"/>
              </a:rPr>
              <a:t>ol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30289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03530" algn="l"/>
              </a:tabLst>
            </a:pPr>
            <a:r>
              <a:rPr sz="1100" spc="-195" dirty="0">
                <a:latin typeface="Tahoma"/>
                <a:cs typeface="Tahoma"/>
              </a:rPr>
              <a:t>T</a:t>
            </a:r>
            <a:r>
              <a:rPr sz="1100" spc="-20" dirty="0">
                <a:latin typeface="Tahoma"/>
                <a:cs typeface="Tahoma"/>
              </a:rPr>
              <a:t>oo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204" dirty="0">
                <a:latin typeface="Tahoma"/>
                <a:cs typeface="Tahoma"/>
              </a:rPr>
              <a:t>&gt;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 </a:t>
            </a:r>
            <a:r>
              <a:rPr sz="1100" spc="-204" dirty="0">
                <a:latin typeface="Tahoma"/>
                <a:cs typeface="Tahoma"/>
              </a:rPr>
              <a:t>&gt;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50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75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f</a:t>
            </a:r>
            <a:r>
              <a:rPr sz="1100" spc="-20" dirty="0">
                <a:latin typeface="Tahoma"/>
                <a:cs typeface="Tahoma"/>
              </a:rPr>
              <a:t>il</a:t>
            </a:r>
            <a:r>
              <a:rPr sz="1100" spc="-1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30289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03530" algn="l"/>
              </a:tabLst>
            </a:pPr>
            <a:r>
              <a:rPr sz="1100" spc="-70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50" dirty="0">
                <a:latin typeface="Tahoma"/>
                <a:cs typeface="Tahoma"/>
              </a:rPr>
              <a:t>/</a:t>
            </a:r>
            <a:r>
              <a:rPr sz="1100" spc="-70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50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a 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70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70783" y="6243701"/>
            <a:ext cx="3442335" cy="1727200"/>
            <a:chOff x="3470783" y="6243701"/>
            <a:chExt cx="3442335" cy="17272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7006" y="6249924"/>
              <a:ext cx="3429000" cy="17145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473958" y="6246876"/>
              <a:ext cx="3435985" cy="1720850"/>
            </a:xfrm>
            <a:custGeom>
              <a:avLst/>
              <a:gdLst/>
              <a:ahLst/>
              <a:cxnLst/>
              <a:rect l="l" t="t" r="r" b="b"/>
              <a:pathLst>
                <a:path w="3435984" h="1720850">
                  <a:moveTo>
                    <a:pt x="0" y="0"/>
                  </a:moveTo>
                  <a:lnTo>
                    <a:pt x="3435858" y="0"/>
                  </a:lnTo>
                  <a:lnTo>
                    <a:pt x="3435858" y="1720595"/>
                  </a:lnTo>
                  <a:lnTo>
                    <a:pt x="0" y="172059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93770" y="6652260"/>
              <a:ext cx="2995930" cy="1312545"/>
            </a:xfrm>
            <a:custGeom>
              <a:avLst/>
              <a:gdLst/>
              <a:ahLst/>
              <a:cxnLst/>
              <a:rect l="l" t="t" r="r" b="b"/>
              <a:pathLst>
                <a:path w="2995929" h="1312545">
                  <a:moveTo>
                    <a:pt x="0" y="0"/>
                  </a:moveTo>
                  <a:lnTo>
                    <a:pt x="163067" y="0"/>
                  </a:lnTo>
                  <a:lnTo>
                    <a:pt x="163067" y="150876"/>
                  </a:lnTo>
                  <a:lnTo>
                    <a:pt x="0" y="150876"/>
                  </a:lnTo>
                  <a:lnTo>
                    <a:pt x="0" y="0"/>
                  </a:lnTo>
                  <a:close/>
                </a:path>
                <a:path w="2995929" h="1312545">
                  <a:moveTo>
                    <a:pt x="245363" y="572262"/>
                  </a:moveTo>
                  <a:lnTo>
                    <a:pt x="1333500" y="572262"/>
                  </a:lnTo>
                  <a:lnTo>
                    <a:pt x="1333500" y="723138"/>
                  </a:lnTo>
                  <a:lnTo>
                    <a:pt x="245363" y="723138"/>
                  </a:lnTo>
                  <a:lnTo>
                    <a:pt x="245363" y="572262"/>
                  </a:lnTo>
                  <a:close/>
                </a:path>
                <a:path w="2995929" h="1312545">
                  <a:moveTo>
                    <a:pt x="1778507" y="0"/>
                  </a:moveTo>
                  <a:lnTo>
                    <a:pt x="2995421" y="0"/>
                  </a:lnTo>
                  <a:lnTo>
                    <a:pt x="2995421" y="1312164"/>
                  </a:lnTo>
                  <a:lnTo>
                    <a:pt x="1778507" y="1312164"/>
                  </a:lnTo>
                  <a:lnTo>
                    <a:pt x="1778507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861815" y="8783066"/>
            <a:ext cx="6032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74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73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37</a:t>
            </a:fld>
            <a:endParaRPr spc="5" dirty="0"/>
          </a:p>
        </p:txBody>
      </p:sp>
      <p:sp>
        <p:nvSpPr>
          <p:cNvPr id="27" name="object 27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74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7524" y="1316227"/>
            <a:ext cx="1861820" cy="637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App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226695" indent="-200660">
              <a:lnSpc>
                <a:spcPct val="100000"/>
              </a:lnSpc>
              <a:buFont typeface="Wingdings"/>
              <a:buChar char=""/>
              <a:tabLst>
                <a:tab pos="227329" algn="l"/>
              </a:tabLst>
            </a:pPr>
            <a:r>
              <a:rPr sz="1200" spc="55" dirty="0">
                <a:latin typeface="Tahoma"/>
                <a:cs typeface="Tahoma"/>
              </a:rPr>
              <a:t>M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d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85" dirty="0">
                <a:latin typeface="Tahoma"/>
                <a:cs typeface="Tahoma"/>
              </a:rPr>
              <a:t>o</a:t>
            </a:r>
            <a:r>
              <a:rPr sz="1200" spc="-15" dirty="0">
                <a:latin typeface="Tahoma"/>
                <a:cs typeface="Tahoma"/>
              </a:rPr>
              <a:t>f</a:t>
            </a:r>
            <a:r>
              <a:rPr sz="1200" spc="-25" dirty="0">
                <a:latin typeface="Tahoma"/>
                <a:cs typeface="Tahoma"/>
              </a:rPr>
              <a:t>il</a:t>
            </a:r>
            <a:r>
              <a:rPr sz="1200" spc="-2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Co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ole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2002" y="2882138"/>
            <a:ext cx="1943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090" marR="5080" indent="-20002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12725" algn="l"/>
              </a:tabLst>
            </a:pPr>
            <a:r>
              <a:rPr sz="1200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20" dirty="0">
                <a:latin typeface="Tahoma"/>
                <a:cs typeface="Tahoma"/>
              </a:rPr>
              <a:t>r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7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225" dirty="0">
                <a:latin typeface="Tahoma"/>
                <a:cs typeface="Tahoma"/>
              </a:rPr>
              <a:t>&gt;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55" dirty="0">
                <a:latin typeface="Tahoma"/>
                <a:cs typeface="Tahoma"/>
              </a:rPr>
              <a:t>M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ta  </a:t>
            </a:r>
            <a:r>
              <a:rPr sz="1200" spc="-45" dirty="0">
                <a:latin typeface="Tahoma"/>
                <a:cs typeface="Tahoma"/>
              </a:rPr>
              <a:t>Profiles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94176" y="1737995"/>
            <a:ext cx="3585845" cy="2514600"/>
            <a:chOff x="3194176" y="1737995"/>
            <a:chExt cx="3585845" cy="25146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0399" y="2780415"/>
              <a:ext cx="1106424" cy="133514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197351" y="2743200"/>
              <a:ext cx="1112520" cy="1376680"/>
            </a:xfrm>
            <a:custGeom>
              <a:avLst/>
              <a:gdLst/>
              <a:ahLst/>
              <a:cxnLst/>
              <a:rect l="l" t="t" r="r" b="b"/>
              <a:pathLst>
                <a:path w="1112520" h="1376679">
                  <a:moveTo>
                    <a:pt x="0" y="0"/>
                  </a:moveTo>
                  <a:lnTo>
                    <a:pt x="1112520" y="0"/>
                  </a:lnTo>
                  <a:lnTo>
                    <a:pt x="1112520" y="1376172"/>
                  </a:lnTo>
                  <a:lnTo>
                    <a:pt x="0" y="137617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82389" y="2747772"/>
              <a:ext cx="424815" cy="135255"/>
            </a:xfrm>
            <a:custGeom>
              <a:avLst/>
              <a:gdLst/>
              <a:ahLst/>
              <a:cxnLst/>
              <a:rect l="l" t="t" r="r" b="b"/>
              <a:pathLst>
                <a:path w="424814" h="135255">
                  <a:moveTo>
                    <a:pt x="0" y="0"/>
                  </a:moveTo>
                  <a:lnTo>
                    <a:pt x="424434" y="0"/>
                  </a:lnTo>
                  <a:lnTo>
                    <a:pt x="424434" y="134874"/>
                  </a:lnTo>
                  <a:lnTo>
                    <a:pt x="0" y="13487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0667" y="3019806"/>
              <a:ext cx="2951988" cy="122605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817619" y="3016758"/>
              <a:ext cx="2959100" cy="1232535"/>
            </a:xfrm>
            <a:custGeom>
              <a:avLst/>
              <a:gdLst/>
              <a:ahLst/>
              <a:cxnLst/>
              <a:rect l="l" t="t" r="r" b="b"/>
              <a:pathLst>
                <a:path w="2959100" h="1232535">
                  <a:moveTo>
                    <a:pt x="0" y="0"/>
                  </a:moveTo>
                  <a:lnTo>
                    <a:pt x="2958846" y="0"/>
                  </a:lnTo>
                  <a:lnTo>
                    <a:pt x="2958846" y="1232153"/>
                  </a:lnTo>
                  <a:lnTo>
                    <a:pt x="0" y="1232153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39005" y="3590544"/>
              <a:ext cx="396240" cy="119380"/>
            </a:xfrm>
            <a:custGeom>
              <a:avLst/>
              <a:gdLst/>
              <a:ahLst/>
              <a:cxnLst/>
              <a:rect l="l" t="t" r="r" b="b"/>
              <a:pathLst>
                <a:path w="396239" h="119379">
                  <a:moveTo>
                    <a:pt x="0" y="0"/>
                  </a:moveTo>
                  <a:lnTo>
                    <a:pt x="396239" y="0"/>
                  </a:lnTo>
                  <a:lnTo>
                    <a:pt x="396239" y="118872"/>
                  </a:lnTo>
                  <a:lnTo>
                    <a:pt x="0" y="11887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399" y="1767215"/>
              <a:ext cx="2951988" cy="83653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197351" y="1741170"/>
              <a:ext cx="2958465" cy="866775"/>
            </a:xfrm>
            <a:custGeom>
              <a:avLst/>
              <a:gdLst/>
              <a:ahLst/>
              <a:cxnLst/>
              <a:rect l="l" t="t" r="r" b="b"/>
              <a:pathLst>
                <a:path w="2958465" h="866775">
                  <a:moveTo>
                    <a:pt x="0" y="0"/>
                  </a:moveTo>
                  <a:lnTo>
                    <a:pt x="2958083" y="0"/>
                  </a:lnTo>
                  <a:lnTo>
                    <a:pt x="2958083" y="866394"/>
                  </a:lnTo>
                  <a:lnTo>
                    <a:pt x="0" y="86639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74313" y="1966722"/>
              <a:ext cx="2803525" cy="544830"/>
            </a:xfrm>
            <a:custGeom>
              <a:avLst/>
              <a:gdLst/>
              <a:ahLst/>
              <a:cxnLst/>
              <a:rect l="l" t="t" r="r" b="b"/>
              <a:pathLst>
                <a:path w="2803525" h="544830">
                  <a:moveTo>
                    <a:pt x="0" y="356616"/>
                  </a:moveTo>
                  <a:lnTo>
                    <a:pt x="210312" y="356616"/>
                  </a:lnTo>
                  <a:lnTo>
                    <a:pt x="210312" y="544830"/>
                  </a:lnTo>
                  <a:lnTo>
                    <a:pt x="0" y="544830"/>
                  </a:lnTo>
                  <a:lnTo>
                    <a:pt x="0" y="356616"/>
                  </a:lnTo>
                  <a:close/>
                </a:path>
                <a:path w="2803525" h="544830">
                  <a:moveTo>
                    <a:pt x="1666494" y="0"/>
                  </a:moveTo>
                  <a:lnTo>
                    <a:pt x="2803398" y="0"/>
                  </a:lnTo>
                  <a:lnTo>
                    <a:pt x="2803398" y="143255"/>
                  </a:lnTo>
                  <a:lnTo>
                    <a:pt x="1666494" y="143255"/>
                  </a:lnTo>
                  <a:lnTo>
                    <a:pt x="1666494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862578" y="4407661"/>
            <a:ext cx="5969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75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838200" y="5502402"/>
            <a:ext cx="6094730" cy="3429000"/>
            <a:chOff x="838200" y="5502402"/>
            <a:chExt cx="6094730" cy="3429000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5502402"/>
              <a:ext cx="2148840" cy="34290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861053" y="8783066"/>
            <a:ext cx="61594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76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200" y="7783830"/>
            <a:ext cx="2153412" cy="69494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592580" y="7990585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1978" y="8760714"/>
            <a:ext cx="104394" cy="141731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48761" y="5575807"/>
            <a:ext cx="3643629" cy="2023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355" marR="458470"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Exercise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3: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Create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metadata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profile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and </a:t>
            </a:r>
            <a:r>
              <a:rPr sz="1400" b="1" spc="-3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app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older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1465"/>
              </a:spcBef>
            </a:pPr>
            <a:r>
              <a:rPr sz="1300" spc="-75" dirty="0">
                <a:latin typeface="Tahoma"/>
                <a:cs typeface="Tahoma"/>
              </a:rPr>
              <a:t>Scenario: </a:t>
            </a:r>
            <a:r>
              <a:rPr sz="1200" spc="-80" dirty="0">
                <a:latin typeface="Tahoma"/>
                <a:cs typeface="Tahoma"/>
              </a:rPr>
              <a:t>Instead </a:t>
            </a:r>
            <a:r>
              <a:rPr sz="1200" spc="-65" dirty="0">
                <a:latin typeface="Tahoma"/>
                <a:cs typeface="Tahoma"/>
              </a:rPr>
              <a:t>of </a:t>
            </a:r>
            <a:r>
              <a:rPr sz="1200" spc="-60" dirty="0">
                <a:latin typeface="Tahoma"/>
                <a:cs typeface="Tahoma"/>
              </a:rPr>
              <a:t>adding metadata values </a:t>
            </a:r>
            <a:r>
              <a:rPr sz="1200" spc="-50" dirty="0">
                <a:latin typeface="Tahoma"/>
                <a:cs typeface="Tahoma"/>
              </a:rPr>
              <a:t>to </a:t>
            </a:r>
            <a:r>
              <a:rPr sz="1200" spc="-60" dirty="0">
                <a:latin typeface="Tahoma"/>
                <a:cs typeface="Tahoma"/>
              </a:rPr>
              <a:t>each </a:t>
            </a:r>
            <a:r>
              <a:rPr sz="1200" spc="-70" dirty="0">
                <a:latin typeface="Tahoma"/>
                <a:cs typeface="Tahoma"/>
              </a:rPr>
              <a:t>asset 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manually,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want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apply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metadata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values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folder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so </a:t>
            </a:r>
            <a:r>
              <a:rPr sz="1200" spc="-65" dirty="0">
                <a:latin typeface="Tahoma"/>
                <a:cs typeface="Tahoma"/>
              </a:rPr>
              <a:t>that </a:t>
            </a:r>
            <a:r>
              <a:rPr sz="1200" spc="-55" dirty="0">
                <a:latin typeface="Tahoma"/>
                <a:cs typeface="Tahoma"/>
              </a:rPr>
              <a:t>whenever </a:t>
            </a:r>
            <a:r>
              <a:rPr sz="1200" spc="-40" dirty="0">
                <a:latin typeface="Tahoma"/>
                <a:cs typeface="Tahoma"/>
              </a:rPr>
              <a:t>you upload </a:t>
            </a:r>
            <a:r>
              <a:rPr sz="1200" spc="-70" dirty="0">
                <a:latin typeface="Tahoma"/>
                <a:cs typeface="Tahoma"/>
              </a:rPr>
              <a:t>assets </a:t>
            </a:r>
            <a:r>
              <a:rPr sz="1200" spc="-45" dirty="0">
                <a:latin typeface="Tahoma"/>
                <a:cs typeface="Tahoma"/>
              </a:rPr>
              <a:t>to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75" dirty="0">
                <a:latin typeface="Tahoma"/>
                <a:cs typeface="Tahoma"/>
              </a:rPr>
              <a:t>folder, </a:t>
            </a:r>
            <a:r>
              <a:rPr sz="1200" spc="-40" dirty="0">
                <a:latin typeface="Tahoma"/>
                <a:cs typeface="Tahoma"/>
              </a:rPr>
              <a:t>it </a:t>
            </a:r>
            <a:r>
              <a:rPr sz="1200" spc="-45" dirty="0">
                <a:latin typeface="Tahoma"/>
                <a:cs typeface="Tahoma"/>
              </a:rPr>
              <a:t>inherits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d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va</a:t>
            </a:r>
            <a:r>
              <a:rPr sz="1200" spc="-40" dirty="0">
                <a:latin typeface="Tahoma"/>
                <a:cs typeface="Tahoma"/>
              </a:rPr>
              <a:t>l</a:t>
            </a:r>
            <a:r>
              <a:rPr sz="1200" spc="-50" dirty="0">
                <a:latin typeface="Tahoma"/>
                <a:cs typeface="Tahoma"/>
              </a:rPr>
              <a:t>u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by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d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ul</a:t>
            </a:r>
            <a:r>
              <a:rPr sz="1200" spc="25" dirty="0">
                <a:latin typeface="Tahoma"/>
                <a:cs typeface="Tahoma"/>
              </a:rPr>
              <a:t>t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marR="29209">
              <a:lnSpc>
                <a:spcPct val="100000"/>
              </a:lnSpc>
            </a:pPr>
            <a:r>
              <a:rPr sz="1200" spc="-18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x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55" dirty="0">
                <a:latin typeface="Tahoma"/>
                <a:cs typeface="Tahoma"/>
              </a:rPr>
              <a:t>c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5" dirty="0">
                <a:latin typeface="Tahoma"/>
                <a:cs typeface="Tahoma"/>
              </a:rPr>
              <a:t>ill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c</a:t>
            </a:r>
            <a:r>
              <a:rPr sz="1200" spc="-50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d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p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80" dirty="0">
                <a:latin typeface="Tahoma"/>
                <a:cs typeface="Tahoma"/>
              </a:rPr>
              <a:t>o</a:t>
            </a:r>
            <a:r>
              <a:rPr sz="1200" spc="-15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ile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apply 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d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pro</a:t>
            </a:r>
            <a:r>
              <a:rPr sz="1200" spc="-15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ile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lde</a:t>
            </a:r>
            <a:r>
              <a:rPr sz="1200" spc="-90" dirty="0">
                <a:latin typeface="Tahoma"/>
                <a:cs typeface="Tahoma"/>
              </a:rPr>
              <a:t>r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75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38</a:t>
            </a:fld>
            <a:endParaRPr spc="5" dirty="0"/>
          </a:p>
        </p:txBody>
      </p:sp>
      <p:sp>
        <p:nvSpPr>
          <p:cNvPr id="34" name="object 34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76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772" y="1316227"/>
            <a:ext cx="6068695" cy="1990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sz="1400" b="1" spc="-204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ate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ate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393065" marR="2950210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55" dirty="0">
                <a:latin typeface="Tahoma"/>
                <a:cs typeface="Tahoma"/>
              </a:rPr>
              <a:t>Rel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manually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55" dirty="0">
                <a:latin typeface="Tahoma"/>
                <a:cs typeface="Tahoma"/>
              </a:rPr>
              <a:t>h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t  </a:t>
            </a:r>
            <a:r>
              <a:rPr sz="1200" spc="-75" dirty="0">
                <a:latin typeface="Tahoma"/>
                <a:cs typeface="Tahoma"/>
              </a:rPr>
              <a:t>sha</a:t>
            </a:r>
            <a:r>
              <a:rPr sz="1200" spc="-5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common</a:t>
            </a:r>
            <a:r>
              <a:rPr sz="1200" spc="-90" dirty="0">
                <a:latin typeface="Tahoma"/>
                <a:cs typeface="Tahoma"/>
              </a:rPr>
              <a:t> a</a:t>
            </a:r>
            <a:r>
              <a:rPr sz="1200" spc="-60" dirty="0">
                <a:latin typeface="Tahoma"/>
                <a:cs typeface="Tahoma"/>
              </a:rPr>
              <a:t>tt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35" dirty="0">
                <a:latin typeface="Tahoma"/>
                <a:cs typeface="Tahoma"/>
              </a:rPr>
              <a:t>ibu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469265" marR="3063240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55" dirty="0">
                <a:latin typeface="Tahoma"/>
                <a:cs typeface="Tahoma"/>
              </a:rPr>
              <a:t>For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example: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license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file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with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asset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image/video</a:t>
            </a:r>
            <a:endParaRPr sz="1100">
              <a:latin typeface="Tahoma"/>
              <a:cs typeface="Tahoma"/>
            </a:endParaRPr>
          </a:p>
          <a:p>
            <a:pPr marL="393065" marR="295846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70" dirty="0">
                <a:latin typeface="Tahoma"/>
                <a:cs typeface="Tahoma"/>
              </a:rPr>
              <a:t>Create </a:t>
            </a:r>
            <a:r>
              <a:rPr sz="1200" spc="-55" dirty="0">
                <a:latin typeface="Tahoma"/>
                <a:cs typeface="Tahoma"/>
              </a:rPr>
              <a:t>source/derived </a:t>
            </a:r>
            <a:r>
              <a:rPr sz="1200" spc="-50" dirty="0">
                <a:latin typeface="Tahoma"/>
                <a:cs typeface="Tahoma"/>
              </a:rPr>
              <a:t>relationships between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endParaRPr sz="1200">
              <a:latin typeface="Tahoma"/>
              <a:cs typeface="Tahoma"/>
            </a:endParaRPr>
          </a:p>
          <a:p>
            <a:pPr marL="469265" marR="2890520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65" dirty="0">
                <a:latin typeface="Tahoma"/>
                <a:cs typeface="Tahoma"/>
              </a:rPr>
              <a:t>F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x</a:t>
            </a:r>
            <a:r>
              <a:rPr sz="1100" spc="-45" dirty="0">
                <a:latin typeface="Tahoma"/>
                <a:cs typeface="Tahoma"/>
              </a:rPr>
              <a:t>amp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114" dirty="0">
                <a:latin typeface="Tahoma"/>
                <a:cs typeface="Tahoma"/>
              </a:rPr>
              <a:t>e: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R</a:t>
            </a:r>
            <a:r>
              <a:rPr sz="1100" spc="-40" dirty="0">
                <a:latin typeface="Tahoma"/>
                <a:cs typeface="Tahoma"/>
              </a:rPr>
              <a:t>el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D</a:t>
            </a:r>
            <a:r>
              <a:rPr sz="1100" spc="-50" dirty="0">
                <a:latin typeface="Tahoma"/>
                <a:cs typeface="Tahoma"/>
              </a:rPr>
              <a:t>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i</a:t>
            </a:r>
            <a:r>
              <a:rPr sz="1100" spc="-15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urce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INDD  </a:t>
            </a:r>
            <a:r>
              <a:rPr sz="1100" spc="-40" dirty="0">
                <a:latin typeface="Tahoma"/>
                <a:cs typeface="Tahoma"/>
              </a:rPr>
              <a:t>file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62805" y="1879092"/>
            <a:ext cx="2378202" cy="192481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863340" y="4407661"/>
            <a:ext cx="5715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77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3" name="object 13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0224" y="5691632"/>
            <a:ext cx="28054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204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ate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ate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Lo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tion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74292" y="6460871"/>
            <a:ext cx="2519680" cy="2014220"/>
            <a:chOff x="1074292" y="6460871"/>
            <a:chExt cx="2519680" cy="201422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515" y="6489809"/>
              <a:ext cx="2506980" cy="197905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77467" y="6464046"/>
              <a:ext cx="2513330" cy="2007870"/>
            </a:xfrm>
            <a:custGeom>
              <a:avLst/>
              <a:gdLst/>
              <a:ahLst/>
              <a:cxnLst/>
              <a:rect l="l" t="t" r="r" b="b"/>
              <a:pathLst>
                <a:path w="2513329" h="2007870">
                  <a:moveTo>
                    <a:pt x="0" y="0"/>
                  </a:moveTo>
                  <a:lnTo>
                    <a:pt x="2513076" y="0"/>
                  </a:lnTo>
                  <a:lnTo>
                    <a:pt x="2513076" y="2007870"/>
                  </a:lnTo>
                  <a:lnTo>
                    <a:pt x="0" y="200787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993392" y="6236461"/>
            <a:ext cx="6235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100" dirty="0">
                <a:latin typeface="Tahoma"/>
                <a:cs typeface="Tahoma"/>
              </a:rPr>
              <a:t>A</a:t>
            </a:r>
            <a:r>
              <a:rPr sz="1000" b="1" spc="-60" dirty="0">
                <a:latin typeface="Tahoma"/>
                <a:cs typeface="Tahoma"/>
              </a:rPr>
              <a:t>c</a:t>
            </a:r>
            <a:r>
              <a:rPr sz="1000" b="1" spc="-95" dirty="0">
                <a:latin typeface="Tahoma"/>
                <a:cs typeface="Tahoma"/>
              </a:rPr>
              <a:t>t</a:t>
            </a:r>
            <a:r>
              <a:rPr sz="1000" b="1" spc="-60" dirty="0">
                <a:latin typeface="Tahoma"/>
                <a:cs typeface="Tahoma"/>
              </a:rPr>
              <a:t>i</a:t>
            </a:r>
            <a:r>
              <a:rPr sz="1000" b="1" spc="-80" dirty="0">
                <a:latin typeface="Tahoma"/>
                <a:cs typeface="Tahoma"/>
              </a:rPr>
              <a:t>on</a:t>
            </a:r>
            <a:r>
              <a:rPr sz="1000" b="1" spc="-114" dirty="0">
                <a:latin typeface="Tahoma"/>
                <a:cs typeface="Tahoma"/>
              </a:rPr>
              <a:t>s</a:t>
            </a:r>
            <a:r>
              <a:rPr sz="1000" b="1" spc="-65" dirty="0">
                <a:latin typeface="Tahoma"/>
                <a:cs typeface="Tahoma"/>
              </a:rPr>
              <a:t> </a:t>
            </a:r>
            <a:r>
              <a:rPr sz="1000" b="1" spc="-100" dirty="0">
                <a:latin typeface="Tahoma"/>
                <a:cs typeface="Tahoma"/>
              </a:rPr>
              <a:t>B</a:t>
            </a:r>
            <a:r>
              <a:rPr sz="1000" b="1" spc="-105" dirty="0">
                <a:latin typeface="Tahoma"/>
                <a:cs typeface="Tahoma"/>
              </a:rPr>
              <a:t>a</a:t>
            </a:r>
            <a:r>
              <a:rPr sz="1000" b="1" spc="-85" dirty="0">
                <a:latin typeface="Tahoma"/>
                <a:cs typeface="Tahoma"/>
              </a:rPr>
              <a:t>r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669032" y="6460871"/>
            <a:ext cx="4149725" cy="2013585"/>
            <a:chOff x="2669032" y="6460871"/>
            <a:chExt cx="4149725" cy="2013585"/>
          </a:xfrm>
        </p:grpSpPr>
        <p:sp>
          <p:nvSpPr>
            <p:cNvPr id="23" name="object 23"/>
            <p:cNvSpPr/>
            <p:nvPr/>
          </p:nvSpPr>
          <p:spPr>
            <a:xfrm>
              <a:off x="2675382" y="7887462"/>
              <a:ext cx="662305" cy="167640"/>
            </a:xfrm>
            <a:custGeom>
              <a:avLst/>
              <a:gdLst/>
              <a:ahLst/>
              <a:cxnLst/>
              <a:rect l="l" t="t" r="r" b="b"/>
              <a:pathLst>
                <a:path w="662304" h="167640">
                  <a:moveTo>
                    <a:pt x="0" y="0"/>
                  </a:moveTo>
                  <a:lnTo>
                    <a:pt x="662178" y="0"/>
                  </a:lnTo>
                  <a:lnTo>
                    <a:pt x="662178" y="167640"/>
                  </a:lnTo>
                  <a:lnTo>
                    <a:pt x="0" y="1676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50564" y="6467094"/>
              <a:ext cx="3061716" cy="200101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747516" y="6464046"/>
              <a:ext cx="3068320" cy="2007235"/>
            </a:xfrm>
            <a:custGeom>
              <a:avLst/>
              <a:gdLst/>
              <a:ahLst/>
              <a:cxnLst/>
              <a:rect l="l" t="t" r="r" b="b"/>
              <a:pathLst>
                <a:path w="3068320" h="2007234">
                  <a:moveTo>
                    <a:pt x="0" y="0"/>
                  </a:moveTo>
                  <a:lnTo>
                    <a:pt x="3067812" y="0"/>
                  </a:lnTo>
                  <a:lnTo>
                    <a:pt x="3067812" y="2007108"/>
                  </a:lnTo>
                  <a:lnTo>
                    <a:pt x="0" y="200710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002529" y="6236461"/>
            <a:ext cx="5721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85" dirty="0">
                <a:latin typeface="Tahoma"/>
                <a:cs typeface="Tahoma"/>
              </a:rPr>
              <a:t>Properties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45885" y="7414259"/>
            <a:ext cx="734695" cy="163830"/>
          </a:xfrm>
          <a:custGeom>
            <a:avLst/>
            <a:gdLst/>
            <a:ahLst/>
            <a:cxnLst/>
            <a:rect l="l" t="t" r="r" b="b"/>
            <a:pathLst>
              <a:path w="734695" h="163829">
                <a:moveTo>
                  <a:pt x="0" y="0"/>
                </a:moveTo>
                <a:lnTo>
                  <a:pt x="734567" y="0"/>
                </a:lnTo>
                <a:lnTo>
                  <a:pt x="734567" y="163830"/>
                </a:lnTo>
                <a:lnTo>
                  <a:pt x="0" y="16383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861815" y="8783066"/>
            <a:ext cx="6096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78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77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39</a:t>
            </a:fld>
            <a:endParaRPr spc="5" dirty="0"/>
          </a:p>
        </p:txBody>
      </p:sp>
      <p:sp>
        <p:nvSpPr>
          <p:cNvPr id="31" name="object 31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78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7363" y="1316227"/>
            <a:ext cx="225044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Qui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lin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heade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bar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74770" y="4407661"/>
            <a:ext cx="3492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40764" y="2041779"/>
            <a:ext cx="5755640" cy="995680"/>
            <a:chOff x="1040764" y="2041779"/>
            <a:chExt cx="5755640" cy="99568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749" y="2680716"/>
              <a:ext cx="5742432" cy="3505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43939" y="2677668"/>
              <a:ext cx="5749290" cy="356870"/>
            </a:xfrm>
            <a:custGeom>
              <a:avLst/>
              <a:gdLst/>
              <a:ahLst/>
              <a:cxnLst/>
              <a:rect l="l" t="t" r="r" b="b"/>
              <a:pathLst>
                <a:path w="5749290" h="356869">
                  <a:moveTo>
                    <a:pt x="0" y="0"/>
                  </a:moveTo>
                  <a:lnTo>
                    <a:pt x="5749290" y="0"/>
                  </a:lnTo>
                  <a:lnTo>
                    <a:pt x="5749290" y="356616"/>
                  </a:lnTo>
                  <a:lnTo>
                    <a:pt x="0" y="35661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93235" y="2051304"/>
              <a:ext cx="1291590" cy="763270"/>
            </a:xfrm>
            <a:custGeom>
              <a:avLst/>
              <a:gdLst/>
              <a:ahLst/>
              <a:cxnLst/>
              <a:rect l="l" t="t" r="r" b="b"/>
              <a:pathLst>
                <a:path w="1291589" h="763269">
                  <a:moveTo>
                    <a:pt x="813816" y="0"/>
                  </a:moveTo>
                  <a:lnTo>
                    <a:pt x="58674" y="0"/>
                  </a:lnTo>
                  <a:lnTo>
                    <a:pt x="35683" y="4679"/>
                  </a:lnTo>
                  <a:lnTo>
                    <a:pt x="17049" y="17430"/>
                  </a:lnTo>
                  <a:lnTo>
                    <a:pt x="4560" y="36325"/>
                  </a:lnTo>
                  <a:lnTo>
                    <a:pt x="0" y="59435"/>
                  </a:lnTo>
                  <a:lnTo>
                    <a:pt x="0" y="295655"/>
                  </a:lnTo>
                  <a:lnTo>
                    <a:pt x="4560" y="318766"/>
                  </a:lnTo>
                  <a:lnTo>
                    <a:pt x="17049" y="337661"/>
                  </a:lnTo>
                  <a:lnTo>
                    <a:pt x="35683" y="350412"/>
                  </a:lnTo>
                  <a:lnTo>
                    <a:pt x="58674" y="355091"/>
                  </a:lnTo>
                  <a:lnTo>
                    <a:pt x="509016" y="355091"/>
                  </a:lnTo>
                  <a:lnTo>
                    <a:pt x="1291590" y="762761"/>
                  </a:lnTo>
                  <a:lnTo>
                    <a:pt x="727710" y="355091"/>
                  </a:lnTo>
                  <a:lnTo>
                    <a:pt x="813816" y="355091"/>
                  </a:lnTo>
                  <a:lnTo>
                    <a:pt x="836926" y="350412"/>
                  </a:lnTo>
                  <a:lnTo>
                    <a:pt x="855821" y="337661"/>
                  </a:lnTo>
                  <a:lnTo>
                    <a:pt x="868572" y="318766"/>
                  </a:lnTo>
                  <a:lnTo>
                    <a:pt x="873252" y="295655"/>
                  </a:lnTo>
                  <a:lnTo>
                    <a:pt x="873252" y="59435"/>
                  </a:lnTo>
                  <a:lnTo>
                    <a:pt x="868572" y="36325"/>
                  </a:lnTo>
                  <a:lnTo>
                    <a:pt x="855821" y="17430"/>
                  </a:lnTo>
                  <a:lnTo>
                    <a:pt x="836926" y="4679"/>
                  </a:lnTo>
                  <a:lnTo>
                    <a:pt x="813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93235" y="2051304"/>
              <a:ext cx="1291590" cy="763270"/>
            </a:xfrm>
            <a:custGeom>
              <a:avLst/>
              <a:gdLst/>
              <a:ahLst/>
              <a:cxnLst/>
              <a:rect l="l" t="t" r="r" b="b"/>
              <a:pathLst>
                <a:path w="1291589" h="763269">
                  <a:moveTo>
                    <a:pt x="0" y="59435"/>
                  </a:moveTo>
                  <a:lnTo>
                    <a:pt x="4560" y="36325"/>
                  </a:lnTo>
                  <a:lnTo>
                    <a:pt x="17049" y="17430"/>
                  </a:lnTo>
                  <a:lnTo>
                    <a:pt x="35683" y="4679"/>
                  </a:lnTo>
                  <a:lnTo>
                    <a:pt x="58674" y="0"/>
                  </a:lnTo>
                  <a:lnTo>
                    <a:pt x="813816" y="0"/>
                  </a:lnTo>
                  <a:lnTo>
                    <a:pt x="836926" y="4679"/>
                  </a:lnTo>
                  <a:lnTo>
                    <a:pt x="855821" y="17430"/>
                  </a:lnTo>
                  <a:lnTo>
                    <a:pt x="868572" y="36325"/>
                  </a:lnTo>
                  <a:lnTo>
                    <a:pt x="873252" y="59435"/>
                  </a:lnTo>
                  <a:lnTo>
                    <a:pt x="873252" y="295655"/>
                  </a:lnTo>
                  <a:lnTo>
                    <a:pt x="868572" y="318766"/>
                  </a:lnTo>
                  <a:lnTo>
                    <a:pt x="855821" y="337661"/>
                  </a:lnTo>
                  <a:lnTo>
                    <a:pt x="836926" y="350412"/>
                  </a:lnTo>
                  <a:lnTo>
                    <a:pt x="813816" y="355091"/>
                  </a:lnTo>
                  <a:lnTo>
                    <a:pt x="727710" y="355091"/>
                  </a:lnTo>
                  <a:lnTo>
                    <a:pt x="1291590" y="762761"/>
                  </a:lnTo>
                  <a:lnTo>
                    <a:pt x="509016" y="355091"/>
                  </a:lnTo>
                  <a:lnTo>
                    <a:pt x="58674" y="355091"/>
                  </a:lnTo>
                  <a:lnTo>
                    <a:pt x="35683" y="350412"/>
                  </a:lnTo>
                  <a:lnTo>
                    <a:pt x="17049" y="337661"/>
                  </a:lnTo>
                  <a:lnTo>
                    <a:pt x="4560" y="318766"/>
                  </a:lnTo>
                  <a:lnTo>
                    <a:pt x="0" y="295655"/>
                  </a:lnTo>
                  <a:lnTo>
                    <a:pt x="0" y="207263"/>
                  </a:lnTo>
                  <a:lnTo>
                    <a:pt x="0" y="59435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078223" y="2144521"/>
            <a:ext cx="3162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latin typeface="Tahoma"/>
                <a:cs typeface="Tahoma"/>
              </a:rPr>
              <a:t>Se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50" dirty="0">
                <a:latin typeface="Tahoma"/>
                <a:cs typeface="Tahoma"/>
              </a:rPr>
              <a:t>r</a:t>
            </a:r>
            <a:r>
              <a:rPr sz="900" spc="-40" dirty="0">
                <a:latin typeface="Tahoma"/>
                <a:cs typeface="Tahoma"/>
              </a:rPr>
              <a:t>ch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910709" y="2041779"/>
            <a:ext cx="1268730" cy="760730"/>
            <a:chOff x="4910709" y="2041779"/>
            <a:chExt cx="1268730" cy="760730"/>
          </a:xfrm>
        </p:grpSpPr>
        <p:sp>
          <p:nvSpPr>
            <p:cNvPr id="17" name="object 17"/>
            <p:cNvSpPr/>
            <p:nvPr/>
          </p:nvSpPr>
          <p:spPr>
            <a:xfrm>
              <a:off x="4920234" y="2051304"/>
              <a:ext cx="1249680" cy="741680"/>
            </a:xfrm>
            <a:custGeom>
              <a:avLst/>
              <a:gdLst/>
              <a:ahLst/>
              <a:cxnLst/>
              <a:rect l="l" t="t" r="r" b="b"/>
              <a:pathLst>
                <a:path w="1249679" h="741680">
                  <a:moveTo>
                    <a:pt x="814578" y="0"/>
                  </a:moveTo>
                  <a:lnTo>
                    <a:pt x="58674" y="0"/>
                  </a:lnTo>
                  <a:lnTo>
                    <a:pt x="36004" y="4679"/>
                  </a:lnTo>
                  <a:lnTo>
                    <a:pt x="17335" y="17430"/>
                  </a:lnTo>
                  <a:lnTo>
                    <a:pt x="4667" y="36325"/>
                  </a:lnTo>
                  <a:lnTo>
                    <a:pt x="0" y="59435"/>
                  </a:lnTo>
                  <a:lnTo>
                    <a:pt x="0" y="295655"/>
                  </a:lnTo>
                  <a:lnTo>
                    <a:pt x="4667" y="318766"/>
                  </a:lnTo>
                  <a:lnTo>
                    <a:pt x="17335" y="337661"/>
                  </a:lnTo>
                  <a:lnTo>
                    <a:pt x="36004" y="350412"/>
                  </a:lnTo>
                  <a:lnTo>
                    <a:pt x="58674" y="355091"/>
                  </a:lnTo>
                  <a:lnTo>
                    <a:pt x="509778" y="355091"/>
                  </a:lnTo>
                  <a:lnTo>
                    <a:pt x="1249680" y="741425"/>
                  </a:lnTo>
                  <a:lnTo>
                    <a:pt x="727710" y="355091"/>
                  </a:lnTo>
                  <a:lnTo>
                    <a:pt x="814578" y="355091"/>
                  </a:lnTo>
                  <a:lnTo>
                    <a:pt x="837568" y="350412"/>
                  </a:lnTo>
                  <a:lnTo>
                    <a:pt x="856202" y="337661"/>
                  </a:lnTo>
                  <a:lnTo>
                    <a:pt x="868691" y="318766"/>
                  </a:lnTo>
                  <a:lnTo>
                    <a:pt x="873252" y="295655"/>
                  </a:lnTo>
                  <a:lnTo>
                    <a:pt x="873252" y="59435"/>
                  </a:lnTo>
                  <a:lnTo>
                    <a:pt x="868691" y="36325"/>
                  </a:lnTo>
                  <a:lnTo>
                    <a:pt x="856202" y="17430"/>
                  </a:lnTo>
                  <a:lnTo>
                    <a:pt x="837568" y="4679"/>
                  </a:lnTo>
                  <a:lnTo>
                    <a:pt x="8145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20234" y="2051304"/>
              <a:ext cx="1249680" cy="741680"/>
            </a:xfrm>
            <a:custGeom>
              <a:avLst/>
              <a:gdLst/>
              <a:ahLst/>
              <a:cxnLst/>
              <a:rect l="l" t="t" r="r" b="b"/>
              <a:pathLst>
                <a:path w="1249679" h="741680">
                  <a:moveTo>
                    <a:pt x="0" y="59435"/>
                  </a:moveTo>
                  <a:lnTo>
                    <a:pt x="4667" y="36325"/>
                  </a:lnTo>
                  <a:lnTo>
                    <a:pt x="17335" y="17430"/>
                  </a:lnTo>
                  <a:lnTo>
                    <a:pt x="36004" y="4679"/>
                  </a:lnTo>
                  <a:lnTo>
                    <a:pt x="58674" y="0"/>
                  </a:lnTo>
                  <a:lnTo>
                    <a:pt x="814578" y="0"/>
                  </a:lnTo>
                  <a:lnTo>
                    <a:pt x="837568" y="4679"/>
                  </a:lnTo>
                  <a:lnTo>
                    <a:pt x="856202" y="17430"/>
                  </a:lnTo>
                  <a:lnTo>
                    <a:pt x="868691" y="36325"/>
                  </a:lnTo>
                  <a:lnTo>
                    <a:pt x="873252" y="59435"/>
                  </a:lnTo>
                  <a:lnTo>
                    <a:pt x="873252" y="295655"/>
                  </a:lnTo>
                  <a:lnTo>
                    <a:pt x="868691" y="318766"/>
                  </a:lnTo>
                  <a:lnTo>
                    <a:pt x="856202" y="337661"/>
                  </a:lnTo>
                  <a:lnTo>
                    <a:pt x="837568" y="350412"/>
                  </a:lnTo>
                  <a:lnTo>
                    <a:pt x="814578" y="355091"/>
                  </a:lnTo>
                  <a:lnTo>
                    <a:pt x="727710" y="355091"/>
                  </a:lnTo>
                  <a:lnTo>
                    <a:pt x="1249680" y="741425"/>
                  </a:lnTo>
                  <a:lnTo>
                    <a:pt x="509778" y="355091"/>
                  </a:lnTo>
                  <a:lnTo>
                    <a:pt x="58674" y="355091"/>
                  </a:lnTo>
                  <a:lnTo>
                    <a:pt x="36004" y="350412"/>
                  </a:lnTo>
                  <a:lnTo>
                    <a:pt x="17335" y="337661"/>
                  </a:lnTo>
                  <a:lnTo>
                    <a:pt x="4667" y="318766"/>
                  </a:lnTo>
                  <a:lnTo>
                    <a:pt x="0" y="295655"/>
                  </a:lnTo>
                  <a:lnTo>
                    <a:pt x="0" y="207263"/>
                  </a:lnTo>
                  <a:lnTo>
                    <a:pt x="0" y="59435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231129" y="2144521"/>
            <a:ext cx="266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latin typeface="Tahoma"/>
                <a:cs typeface="Tahoma"/>
              </a:rPr>
              <a:t>Inbox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907404" y="2015870"/>
            <a:ext cx="892810" cy="711200"/>
            <a:chOff x="5907404" y="2015870"/>
            <a:chExt cx="892810" cy="711200"/>
          </a:xfrm>
        </p:grpSpPr>
        <p:sp>
          <p:nvSpPr>
            <p:cNvPr id="21" name="object 21"/>
            <p:cNvSpPr/>
            <p:nvPr/>
          </p:nvSpPr>
          <p:spPr>
            <a:xfrm>
              <a:off x="5916929" y="2025395"/>
              <a:ext cx="873760" cy="692150"/>
            </a:xfrm>
            <a:custGeom>
              <a:avLst/>
              <a:gdLst/>
              <a:ahLst/>
              <a:cxnLst/>
              <a:rect l="l" t="t" r="r" b="b"/>
              <a:pathLst>
                <a:path w="873759" h="692150">
                  <a:moveTo>
                    <a:pt x="814578" y="0"/>
                  </a:moveTo>
                  <a:lnTo>
                    <a:pt x="58674" y="0"/>
                  </a:lnTo>
                  <a:lnTo>
                    <a:pt x="36004" y="4679"/>
                  </a:lnTo>
                  <a:lnTo>
                    <a:pt x="17335" y="17430"/>
                  </a:lnTo>
                  <a:lnTo>
                    <a:pt x="4667" y="36325"/>
                  </a:lnTo>
                  <a:lnTo>
                    <a:pt x="0" y="59435"/>
                  </a:lnTo>
                  <a:lnTo>
                    <a:pt x="0" y="295655"/>
                  </a:lnTo>
                  <a:lnTo>
                    <a:pt x="4667" y="318646"/>
                  </a:lnTo>
                  <a:lnTo>
                    <a:pt x="17335" y="337280"/>
                  </a:lnTo>
                  <a:lnTo>
                    <a:pt x="36004" y="349769"/>
                  </a:lnTo>
                  <a:lnTo>
                    <a:pt x="58674" y="354329"/>
                  </a:lnTo>
                  <a:lnTo>
                    <a:pt x="509778" y="354329"/>
                  </a:lnTo>
                  <a:lnTo>
                    <a:pt x="679704" y="691895"/>
                  </a:lnTo>
                  <a:lnTo>
                    <a:pt x="727710" y="354329"/>
                  </a:lnTo>
                  <a:lnTo>
                    <a:pt x="814578" y="354329"/>
                  </a:lnTo>
                  <a:lnTo>
                    <a:pt x="837568" y="349769"/>
                  </a:lnTo>
                  <a:lnTo>
                    <a:pt x="856202" y="337280"/>
                  </a:lnTo>
                  <a:lnTo>
                    <a:pt x="868691" y="318646"/>
                  </a:lnTo>
                  <a:lnTo>
                    <a:pt x="873252" y="295655"/>
                  </a:lnTo>
                  <a:lnTo>
                    <a:pt x="873252" y="59435"/>
                  </a:lnTo>
                  <a:lnTo>
                    <a:pt x="868691" y="36325"/>
                  </a:lnTo>
                  <a:lnTo>
                    <a:pt x="856202" y="17430"/>
                  </a:lnTo>
                  <a:lnTo>
                    <a:pt x="837568" y="4679"/>
                  </a:lnTo>
                  <a:lnTo>
                    <a:pt x="8145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16929" y="2025395"/>
              <a:ext cx="873760" cy="692150"/>
            </a:xfrm>
            <a:custGeom>
              <a:avLst/>
              <a:gdLst/>
              <a:ahLst/>
              <a:cxnLst/>
              <a:rect l="l" t="t" r="r" b="b"/>
              <a:pathLst>
                <a:path w="873759" h="692150">
                  <a:moveTo>
                    <a:pt x="0" y="59435"/>
                  </a:moveTo>
                  <a:lnTo>
                    <a:pt x="4667" y="36325"/>
                  </a:lnTo>
                  <a:lnTo>
                    <a:pt x="17335" y="17430"/>
                  </a:lnTo>
                  <a:lnTo>
                    <a:pt x="36004" y="4679"/>
                  </a:lnTo>
                  <a:lnTo>
                    <a:pt x="58674" y="0"/>
                  </a:lnTo>
                  <a:lnTo>
                    <a:pt x="814578" y="0"/>
                  </a:lnTo>
                  <a:lnTo>
                    <a:pt x="837568" y="4679"/>
                  </a:lnTo>
                  <a:lnTo>
                    <a:pt x="856202" y="17430"/>
                  </a:lnTo>
                  <a:lnTo>
                    <a:pt x="868691" y="36325"/>
                  </a:lnTo>
                  <a:lnTo>
                    <a:pt x="873252" y="59435"/>
                  </a:lnTo>
                  <a:lnTo>
                    <a:pt x="873252" y="295655"/>
                  </a:lnTo>
                  <a:lnTo>
                    <a:pt x="868691" y="318646"/>
                  </a:lnTo>
                  <a:lnTo>
                    <a:pt x="856202" y="337280"/>
                  </a:lnTo>
                  <a:lnTo>
                    <a:pt x="837568" y="349769"/>
                  </a:lnTo>
                  <a:lnTo>
                    <a:pt x="814578" y="354329"/>
                  </a:lnTo>
                  <a:lnTo>
                    <a:pt x="727710" y="354329"/>
                  </a:lnTo>
                  <a:lnTo>
                    <a:pt x="679704" y="691895"/>
                  </a:lnTo>
                  <a:lnTo>
                    <a:pt x="509778" y="354329"/>
                  </a:lnTo>
                  <a:lnTo>
                    <a:pt x="58674" y="354329"/>
                  </a:lnTo>
                  <a:lnTo>
                    <a:pt x="36004" y="349769"/>
                  </a:lnTo>
                  <a:lnTo>
                    <a:pt x="17335" y="337280"/>
                  </a:lnTo>
                  <a:lnTo>
                    <a:pt x="4667" y="318646"/>
                  </a:lnTo>
                  <a:lnTo>
                    <a:pt x="0" y="295655"/>
                  </a:lnTo>
                  <a:lnTo>
                    <a:pt x="0" y="207263"/>
                  </a:lnTo>
                  <a:lnTo>
                    <a:pt x="0" y="59435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067805" y="2118614"/>
            <a:ext cx="584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Tahoma"/>
                <a:cs typeface="Tahoma"/>
              </a:rPr>
              <a:t>U</a:t>
            </a:r>
            <a:r>
              <a:rPr sz="900" spc="-75" dirty="0">
                <a:latin typeface="Tahoma"/>
                <a:cs typeface="Tahoma"/>
              </a:rPr>
              <a:t>s</a:t>
            </a:r>
            <a:r>
              <a:rPr sz="900" spc="-65" dirty="0">
                <a:latin typeface="Tahoma"/>
                <a:cs typeface="Tahoma"/>
              </a:rPr>
              <a:t>e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settings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414390" y="2998089"/>
            <a:ext cx="948690" cy="936625"/>
            <a:chOff x="5414390" y="2998089"/>
            <a:chExt cx="948690" cy="936625"/>
          </a:xfrm>
        </p:grpSpPr>
        <p:sp>
          <p:nvSpPr>
            <p:cNvPr id="25" name="object 25"/>
            <p:cNvSpPr/>
            <p:nvPr/>
          </p:nvSpPr>
          <p:spPr>
            <a:xfrm>
              <a:off x="5423915" y="3007614"/>
              <a:ext cx="929640" cy="917575"/>
            </a:xfrm>
            <a:custGeom>
              <a:avLst/>
              <a:gdLst/>
              <a:ahLst/>
              <a:cxnLst/>
              <a:rect l="l" t="t" r="r" b="b"/>
              <a:pathLst>
                <a:path w="929639" h="917575">
                  <a:moveTo>
                    <a:pt x="441959" y="0"/>
                  </a:moveTo>
                  <a:lnTo>
                    <a:pt x="154686" y="497586"/>
                  </a:lnTo>
                  <a:lnTo>
                    <a:pt x="70104" y="497586"/>
                  </a:lnTo>
                  <a:lnTo>
                    <a:pt x="42755" y="503181"/>
                  </a:lnTo>
                  <a:lnTo>
                    <a:pt x="20478" y="518350"/>
                  </a:lnTo>
                  <a:lnTo>
                    <a:pt x="5488" y="540662"/>
                  </a:lnTo>
                  <a:lnTo>
                    <a:pt x="0" y="567690"/>
                  </a:lnTo>
                  <a:lnTo>
                    <a:pt x="0" y="848106"/>
                  </a:lnTo>
                  <a:lnTo>
                    <a:pt x="5488" y="875014"/>
                  </a:lnTo>
                  <a:lnTo>
                    <a:pt x="20478" y="897064"/>
                  </a:lnTo>
                  <a:lnTo>
                    <a:pt x="42755" y="911971"/>
                  </a:lnTo>
                  <a:lnTo>
                    <a:pt x="70104" y="917448"/>
                  </a:lnTo>
                  <a:lnTo>
                    <a:pt x="859536" y="917448"/>
                  </a:lnTo>
                  <a:lnTo>
                    <a:pt x="886884" y="911971"/>
                  </a:lnTo>
                  <a:lnTo>
                    <a:pt x="909161" y="897064"/>
                  </a:lnTo>
                  <a:lnTo>
                    <a:pt x="924151" y="875014"/>
                  </a:lnTo>
                  <a:lnTo>
                    <a:pt x="929640" y="848106"/>
                  </a:lnTo>
                  <a:lnTo>
                    <a:pt x="929640" y="567690"/>
                  </a:lnTo>
                  <a:lnTo>
                    <a:pt x="924151" y="540662"/>
                  </a:lnTo>
                  <a:lnTo>
                    <a:pt x="909161" y="518350"/>
                  </a:lnTo>
                  <a:lnTo>
                    <a:pt x="886884" y="503181"/>
                  </a:lnTo>
                  <a:lnTo>
                    <a:pt x="859536" y="497586"/>
                  </a:lnTo>
                  <a:lnTo>
                    <a:pt x="387096" y="497586"/>
                  </a:lnTo>
                  <a:lnTo>
                    <a:pt x="4419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23915" y="3007614"/>
              <a:ext cx="929640" cy="917575"/>
            </a:xfrm>
            <a:custGeom>
              <a:avLst/>
              <a:gdLst/>
              <a:ahLst/>
              <a:cxnLst/>
              <a:rect l="l" t="t" r="r" b="b"/>
              <a:pathLst>
                <a:path w="929639" h="917575">
                  <a:moveTo>
                    <a:pt x="0" y="567690"/>
                  </a:moveTo>
                  <a:lnTo>
                    <a:pt x="5488" y="540662"/>
                  </a:lnTo>
                  <a:lnTo>
                    <a:pt x="20478" y="518350"/>
                  </a:lnTo>
                  <a:lnTo>
                    <a:pt x="42755" y="503181"/>
                  </a:lnTo>
                  <a:lnTo>
                    <a:pt x="70104" y="497586"/>
                  </a:lnTo>
                  <a:lnTo>
                    <a:pt x="154686" y="497586"/>
                  </a:lnTo>
                  <a:lnTo>
                    <a:pt x="441959" y="0"/>
                  </a:lnTo>
                  <a:lnTo>
                    <a:pt x="387096" y="497586"/>
                  </a:lnTo>
                  <a:lnTo>
                    <a:pt x="859536" y="497586"/>
                  </a:lnTo>
                  <a:lnTo>
                    <a:pt x="886884" y="503181"/>
                  </a:lnTo>
                  <a:lnTo>
                    <a:pt x="909161" y="518350"/>
                  </a:lnTo>
                  <a:lnTo>
                    <a:pt x="924151" y="540662"/>
                  </a:lnTo>
                  <a:lnTo>
                    <a:pt x="929640" y="567690"/>
                  </a:lnTo>
                  <a:lnTo>
                    <a:pt x="929640" y="848106"/>
                  </a:lnTo>
                  <a:lnTo>
                    <a:pt x="924151" y="875014"/>
                  </a:lnTo>
                  <a:lnTo>
                    <a:pt x="909161" y="897064"/>
                  </a:lnTo>
                  <a:lnTo>
                    <a:pt x="886884" y="911971"/>
                  </a:lnTo>
                  <a:lnTo>
                    <a:pt x="859536" y="917448"/>
                  </a:lnTo>
                  <a:lnTo>
                    <a:pt x="70104" y="917448"/>
                  </a:lnTo>
                  <a:lnTo>
                    <a:pt x="42755" y="911971"/>
                  </a:lnTo>
                  <a:lnTo>
                    <a:pt x="20478" y="897064"/>
                  </a:lnTo>
                  <a:lnTo>
                    <a:pt x="5488" y="875014"/>
                  </a:lnTo>
                  <a:lnTo>
                    <a:pt x="0" y="848106"/>
                  </a:lnTo>
                  <a:lnTo>
                    <a:pt x="0" y="56769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782055" y="3631184"/>
            <a:ext cx="2279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ahoma"/>
                <a:cs typeface="Tahoma"/>
              </a:rPr>
              <a:t>Help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241672" y="2902076"/>
            <a:ext cx="1179195" cy="946150"/>
            <a:chOff x="4241672" y="2902076"/>
            <a:chExt cx="1179195" cy="946150"/>
          </a:xfrm>
        </p:grpSpPr>
        <p:sp>
          <p:nvSpPr>
            <p:cNvPr id="29" name="object 29"/>
            <p:cNvSpPr/>
            <p:nvPr/>
          </p:nvSpPr>
          <p:spPr>
            <a:xfrm>
              <a:off x="4251197" y="2911601"/>
              <a:ext cx="1160145" cy="927100"/>
            </a:xfrm>
            <a:custGeom>
              <a:avLst/>
              <a:gdLst/>
              <a:ahLst/>
              <a:cxnLst/>
              <a:rect l="l" t="t" r="r" b="b"/>
              <a:pathLst>
                <a:path w="1160145" h="927100">
                  <a:moveTo>
                    <a:pt x="1159764" y="0"/>
                  </a:moveTo>
                  <a:lnTo>
                    <a:pt x="509778" y="506729"/>
                  </a:lnTo>
                  <a:lnTo>
                    <a:pt x="70104" y="506729"/>
                  </a:lnTo>
                  <a:lnTo>
                    <a:pt x="42755" y="512218"/>
                  </a:lnTo>
                  <a:lnTo>
                    <a:pt x="20478" y="527208"/>
                  </a:lnTo>
                  <a:lnTo>
                    <a:pt x="5488" y="549485"/>
                  </a:lnTo>
                  <a:lnTo>
                    <a:pt x="0" y="576833"/>
                  </a:lnTo>
                  <a:lnTo>
                    <a:pt x="0" y="856487"/>
                  </a:lnTo>
                  <a:lnTo>
                    <a:pt x="5488" y="883836"/>
                  </a:lnTo>
                  <a:lnTo>
                    <a:pt x="20478" y="906113"/>
                  </a:lnTo>
                  <a:lnTo>
                    <a:pt x="42755" y="921103"/>
                  </a:lnTo>
                  <a:lnTo>
                    <a:pt x="70104" y="926591"/>
                  </a:lnTo>
                  <a:lnTo>
                    <a:pt x="803910" y="926591"/>
                  </a:lnTo>
                  <a:lnTo>
                    <a:pt x="831258" y="921103"/>
                  </a:lnTo>
                  <a:lnTo>
                    <a:pt x="853535" y="906113"/>
                  </a:lnTo>
                  <a:lnTo>
                    <a:pt x="868525" y="883836"/>
                  </a:lnTo>
                  <a:lnTo>
                    <a:pt x="874013" y="856487"/>
                  </a:lnTo>
                  <a:lnTo>
                    <a:pt x="874013" y="576833"/>
                  </a:lnTo>
                  <a:lnTo>
                    <a:pt x="868525" y="549485"/>
                  </a:lnTo>
                  <a:lnTo>
                    <a:pt x="853535" y="527208"/>
                  </a:lnTo>
                  <a:lnTo>
                    <a:pt x="831258" y="512218"/>
                  </a:lnTo>
                  <a:lnTo>
                    <a:pt x="803910" y="506729"/>
                  </a:lnTo>
                  <a:lnTo>
                    <a:pt x="728472" y="506729"/>
                  </a:lnTo>
                  <a:lnTo>
                    <a:pt x="1159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51197" y="2911601"/>
              <a:ext cx="1160145" cy="927100"/>
            </a:xfrm>
            <a:custGeom>
              <a:avLst/>
              <a:gdLst/>
              <a:ahLst/>
              <a:cxnLst/>
              <a:rect l="l" t="t" r="r" b="b"/>
              <a:pathLst>
                <a:path w="1160145" h="927100">
                  <a:moveTo>
                    <a:pt x="0" y="576833"/>
                  </a:moveTo>
                  <a:lnTo>
                    <a:pt x="5488" y="549485"/>
                  </a:lnTo>
                  <a:lnTo>
                    <a:pt x="20478" y="527208"/>
                  </a:lnTo>
                  <a:lnTo>
                    <a:pt x="42755" y="512218"/>
                  </a:lnTo>
                  <a:lnTo>
                    <a:pt x="70104" y="506729"/>
                  </a:lnTo>
                  <a:lnTo>
                    <a:pt x="509778" y="506729"/>
                  </a:lnTo>
                  <a:lnTo>
                    <a:pt x="1159764" y="0"/>
                  </a:lnTo>
                  <a:lnTo>
                    <a:pt x="728472" y="506729"/>
                  </a:lnTo>
                  <a:lnTo>
                    <a:pt x="803910" y="506729"/>
                  </a:lnTo>
                  <a:lnTo>
                    <a:pt x="831258" y="512218"/>
                  </a:lnTo>
                  <a:lnTo>
                    <a:pt x="853535" y="527208"/>
                  </a:lnTo>
                  <a:lnTo>
                    <a:pt x="868525" y="549485"/>
                  </a:lnTo>
                  <a:lnTo>
                    <a:pt x="874013" y="576833"/>
                  </a:lnTo>
                  <a:lnTo>
                    <a:pt x="874013" y="856487"/>
                  </a:lnTo>
                  <a:lnTo>
                    <a:pt x="868525" y="883836"/>
                  </a:lnTo>
                  <a:lnTo>
                    <a:pt x="853535" y="906113"/>
                  </a:lnTo>
                  <a:lnTo>
                    <a:pt x="831258" y="921103"/>
                  </a:lnTo>
                  <a:lnTo>
                    <a:pt x="803910" y="926591"/>
                  </a:lnTo>
                  <a:lnTo>
                    <a:pt x="70104" y="926591"/>
                  </a:lnTo>
                  <a:lnTo>
                    <a:pt x="42755" y="921103"/>
                  </a:lnTo>
                  <a:lnTo>
                    <a:pt x="20478" y="906113"/>
                  </a:lnTo>
                  <a:lnTo>
                    <a:pt x="5488" y="883836"/>
                  </a:lnTo>
                  <a:lnTo>
                    <a:pt x="0" y="856487"/>
                  </a:lnTo>
                  <a:lnTo>
                    <a:pt x="0" y="576833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479797" y="3543553"/>
            <a:ext cx="4298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Tahoma"/>
                <a:cs typeface="Tahoma"/>
              </a:rPr>
              <a:t>Solutions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759076" y="2055495"/>
            <a:ext cx="1418590" cy="721995"/>
            <a:chOff x="1759076" y="2055495"/>
            <a:chExt cx="1418590" cy="721995"/>
          </a:xfrm>
        </p:grpSpPr>
        <p:sp>
          <p:nvSpPr>
            <p:cNvPr id="33" name="object 33"/>
            <p:cNvSpPr/>
            <p:nvPr/>
          </p:nvSpPr>
          <p:spPr>
            <a:xfrm>
              <a:off x="1768601" y="2065020"/>
              <a:ext cx="1399540" cy="702945"/>
            </a:xfrm>
            <a:custGeom>
              <a:avLst/>
              <a:gdLst/>
              <a:ahLst/>
              <a:cxnLst/>
              <a:rect l="l" t="t" r="r" b="b"/>
              <a:pathLst>
                <a:path w="1399539" h="702944">
                  <a:moveTo>
                    <a:pt x="1339596" y="0"/>
                  </a:moveTo>
                  <a:lnTo>
                    <a:pt x="185928" y="0"/>
                  </a:lnTo>
                  <a:lnTo>
                    <a:pt x="162817" y="4679"/>
                  </a:lnTo>
                  <a:lnTo>
                    <a:pt x="143922" y="17430"/>
                  </a:lnTo>
                  <a:lnTo>
                    <a:pt x="131171" y="36325"/>
                  </a:lnTo>
                  <a:lnTo>
                    <a:pt x="126492" y="59435"/>
                  </a:lnTo>
                  <a:lnTo>
                    <a:pt x="126492" y="295655"/>
                  </a:lnTo>
                  <a:lnTo>
                    <a:pt x="131171" y="318646"/>
                  </a:lnTo>
                  <a:lnTo>
                    <a:pt x="143922" y="337280"/>
                  </a:lnTo>
                  <a:lnTo>
                    <a:pt x="162817" y="349769"/>
                  </a:lnTo>
                  <a:lnTo>
                    <a:pt x="185928" y="354329"/>
                  </a:lnTo>
                  <a:lnTo>
                    <a:pt x="338328" y="354329"/>
                  </a:lnTo>
                  <a:lnTo>
                    <a:pt x="0" y="702563"/>
                  </a:lnTo>
                  <a:lnTo>
                    <a:pt x="656844" y="354329"/>
                  </a:lnTo>
                  <a:lnTo>
                    <a:pt x="1339596" y="354329"/>
                  </a:lnTo>
                  <a:lnTo>
                    <a:pt x="1362706" y="349769"/>
                  </a:lnTo>
                  <a:lnTo>
                    <a:pt x="1381601" y="337280"/>
                  </a:lnTo>
                  <a:lnTo>
                    <a:pt x="1394352" y="318646"/>
                  </a:lnTo>
                  <a:lnTo>
                    <a:pt x="1399032" y="295655"/>
                  </a:lnTo>
                  <a:lnTo>
                    <a:pt x="1399032" y="59435"/>
                  </a:lnTo>
                  <a:lnTo>
                    <a:pt x="1394352" y="36325"/>
                  </a:lnTo>
                  <a:lnTo>
                    <a:pt x="1381601" y="17430"/>
                  </a:lnTo>
                  <a:lnTo>
                    <a:pt x="1362706" y="4679"/>
                  </a:lnTo>
                  <a:lnTo>
                    <a:pt x="1339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68601" y="2065020"/>
              <a:ext cx="1399540" cy="702945"/>
            </a:xfrm>
            <a:custGeom>
              <a:avLst/>
              <a:gdLst/>
              <a:ahLst/>
              <a:cxnLst/>
              <a:rect l="l" t="t" r="r" b="b"/>
              <a:pathLst>
                <a:path w="1399539" h="702944">
                  <a:moveTo>
                    <a:pt x="126492" y="59435"/>
                  </a:moveTo>
                  <a:lnTo>
                    <a:pt x="131171" y="36325"/>
                  </a:lnTo>
                  <a:lnTo>
                    <a:pt x="143922" y="17430"/>
                  </a:lnTo>
                  <a:lnTo>
                    <a:pt x="162817" y="4679"/>
                  </a:lnTo>
                  <a:lnTo>
                    <a:pt x="185928" y="0"/>
                  </a:lnTo>
                  <a:lnTo>
                    <a:pt x="1339596" y="0"/>
                  </a:lnTo>
                  <a:lnTo>
                    <a:pt x="1362706" y="4679"/>
                  </a:lnTo>
                  <a:lnTo>
                    <a:pt x="1381601" y="17430"/>
                  </a:lnTo>
                  <a:lnTo>
                    <a:pt x="1394352" y="36325"/>
                  </a:lnTo>
                  <a:lnTo>
                    <a:pt x="1399032" y="59435"/>
                  </a:lnTo>
                  <a:lnTo>
                    <a:pt x="1399032" y="295655"/>
                  </a:lnTo>
                  <a:lnTo>
                    <a:pt x="1394352" y="318646"/>
                  </a:lnTo>
                  <a:lnTo>
                    <a:pt x="1381601" y="337280"/>
                  </a:lnTo>
                  <a:lnTo>
                    <a:pt x="1362706" y="349769"/>
                  </a:lnTo>
                  <a:lnTo>
                    <a:pt x="1339596" y="354329"/>
                  </a:lnTo>
                  <a:lnTo>
                    <a:pt x="656844" y="354329"/>
                  </a:lnTo>
                  <a:lnTo>
                    <a:pt x="0" y="702563"/>
                  </a:lnTo>
                  <a:lnTo>
                    <a:pt x="338328" y="354329"/>
                  </a:lnTo>
                  <a:lnTo>
                    <a:pt x="185928" y="354329"/>
                  </a:lnTo>
                  <a:lnTo>
                    <a:pt x="162817" y="349769"/>
                  </a:lnTo>
                  <a:lnTo>
                    <a:pt x="143922" y="337280"/>
                  </a:lnTo>
                  <a:lnTo>
                    <a:pt x="131171" y="318646"/>
                  </a:lnTo>
                  <a:lnTo>
                    <a:pt x="126492" y="295655"/>
                  </a:lnTo>
                  <a:lnTo>
                    <a:pt x="126492" y="206501"/>
                  </a:lnTo>
                  <a:lnTo>
                    <a:pt x="126492" y="59435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958339" y="2089657"/>
            <a:ext cx="1076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latin typeface="Tahoma"/>
                <a:cs typeface="Tahoma"/>
              </a:rPr>
              <a:t>Lin</a:t>
            </a:r>
            <a:r>
              <a:rPr sz="900" spc="-30" dirty="0">
                <a:latin typeface="Tahoma"/>
                <a:cs typeface="Tahoma"/>
              </a:rPr>
              <a:t>k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t</a:t>
            </a:r>
            <a:r>
              <a:rPr sz="900" spc="-45" dirty="0">
                <a:latin typeface="Tahoma"/>
                <a:cs typeface="Tahoma"/>
              </a:rPr>
              <a:t>o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st</a:t>
            </a:r>
            <a:r>
              <a:rPr sz="900" spc="-70" dirty="0">
                <a:latin typeface="Tahoma"/>
                <a:cs typeface="Tahoma"/>
              </a:rPr>
              <a:t>a</a:t>
            </a:r>
            <a:r>
              <a:rPr sz="900" spc="-50" dirty="0">
                <a:latin typeface="Tahoma"/>
                <a:cs typeface="Tahoma"/>
              </a:rPr>
              <a:t>rt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A</a:t>
            </a:r>
            <a:r>
              <a:rPr sz="900" spc="-60" dirty="0">
                <a:latin typeface="Tahoma"/>
                <a:cs typeface="Tahoma"/>
              </a:rPr>
              <a:t>E</a:t>
            </a:r>
            <a:r>
              <a:rPr sz="900" spc="50" dirty="0">
                <a:latin typeface="Tahoma"/>
                <a:cs typeface="Tahoma"/>
              </a:rPr>
              <a:t>M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p</a:t>
            </a:r>
            <a:r>
              <a:rPr sz="900" spc="-45" dirty="0">
                <a:latin typeface="Tahoma"/>
                <a:cs typeface="Tahoma"/>
              </a:rPr>
              <a:t>a</a:t>
            </a:r>
            <a:r>
              <a:rPr sz="900" spc="-60" dirty="0">
                <a:latin typeface="Tahoma"/>
                <a:cs typeface="Tahoma"/>
              </a:rPr>
              <a:t>ges  </a:t>
            </a:r>
            <a:r>
              <a:rPr sz="900" spc="-45" dirty="0">
                <a:latin typeface="Tahoma"/>
                <a:cs typeface="Tahoma"/>
              </a:rPr>
              <a:t>an</a:t>
            </a:r>
            <a:r>
              <a:rPr sz="900" spc="-40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consoles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38" name="object 38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94663" y="5691632"/>
            <a:ext cx="2038985" cy="636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spc="-40" dirty="0">
                <a:latin typeface="Tahoma"/>
                <a:cs typeface="Tahoma"/>
              </a:rPr>
              <a:t>B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ck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scr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en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n</a:t>
            </a:r>
            <a:r>
              <a:rPr sz="1200" spc="-7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v</a:t>
            </a:r>
            <a:r>
              <a:rPr sz="1200" spc="-40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9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ion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103757" y="6430327"/>
            <a:ext cx="4761865" cy="2148205"/>
            <a:chOff x="1103757" y="6430327"/>
            <a:chExt cx="4761865" cy="2148205"/>
          </a:xfrm>
        </p:grpSpPr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2620" y="6440424"/>
              <a:ext cx="3945635" cy="213055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909572" y="6437376"/>
              <a:ext cx="3952875" cy="2137410"/>
            </a:xfrm>
            <a:custGeom>
              <a:avLst/>
              <a:gdLst/>
              <a:ahLst/>
              <a:cxnLst/>
              <a:rect l="l" t="t" r="r" b="b"/>
              <a:pathLst>
                <a:path w="3952875" h="2137409">
                  <a:moveTo>
                    <a:pt x="0" y="0"/>
                  </a:moveTo>
                  <a:lnTo>
                    <a:pt x="3952494" y="0"/>
                  </a:lnTo>
                  <a:lnTo>
                    <a:pt x="3952494" y="2137410"/>
                  </a:lnTo>
                  <a:lnTo>
                    <a:pt x="0" y="213741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9676" y="6435090"/>
              <a:ext cx="1442720" cy="355600"/>
            </a:xfrm>
            <a:custGeom>
              <a:avLst/>
              <a:gdLst/>
              <a:ahLst/>
              <a:cxnLst/>
              <a:rect l="l" t="t" r="r" b="b"/>
              <a:pathLst>
                <a:path w="1442720" h="355600">
                  <a:moveTo>
                    <a:pt x="0" y="0"/>
                  </a:moveTo>
                  <a:lnTo>
                    <a:pt x="1442465" y="0"/>
                  </a:lnTo>
                  <a:lnTo>
                    <a:pt x="1442465" y="355091"/>
                  </a:lnTo>
                  <a:lnTo>
                    <a:pt x="0" y="3550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13282" y="6723888"/>
              <a:ext cx="1070610" cy="906144"/>
            </a:xfrm>
            <a:custGeom>
              <a:avLst/>
              <a:gdLst/>
              <a:ahLst/>
              <a:cxnLst/>
              <a:rect l="l" t="t" r="r" b="b"/>
              <a:pathLst>
                <a:path w="1070610" h="906145">
                  <a:moveTo>
                    <a:pt x="1070610" y="0"/>
                  </a:moveTo>
                  <a:lnTo>
                    <a:pt x="509778" y="550925"/>
                  </a:lnTo>
                  <a:lnTo>
                    <a:pt x="59436" y="550925"/>
                  </a:lnTo>
                  <a:lnTo>
                    <a:pt x="36325" y="555605"/>
                  </a:lnTo>
                  <a:lnTo>
                    <a:pt x="17430" y="568356"/>
                  </a:lnTo>
                  <a:lnTo>
                    <a:pt x="4679" y="587251"/>
                  </a:lnTo>
                  <a:lnTo>
                    <a:pt x="0" y="610361"/>
                  </a:lnTo>
                  <a:lnTo>
                    <a:pt x="0" y="846581"/>
                  </a:lnTo>
                  <a:lnTo>
                    <a:pt x="4679" y="869692"/>
                  </a:lnTo>
                  <a:lnTo>
                    <a:pt x="17430" y="888587"/>
                  </a:lnTo>
                  <a:lnTo>
                    <a:pt x="36325" y="901338"/>
                  </a:lnTo>
                  <a:lnTo>
                    <a:pt x="59436" y="906017"/>
                  </a:lnTo>
                  <a:lnTo>
                    <a:pt x="814578" y="906017"/>
                  </a:lnTo>
                  <a:lnTo>
                    <a:pt x="837688" y="901338"/>
                  </a:lnTo>
                  <a:lnTo>
                    <a:pt x="856583" y="888587"/>
                  </a:lnTo>
                  <a:lnTo>
                    <a:pt x="869334" y="869692"/>
                  </a:lnTo>
                  <a:lnTo>
                    <a:pt x="874013" y="846581"/>
                  </a:lnTo>
                  <a:lnTo>
                    <a:pt x="874013" y="610361"/>
                  </a:lnTo>
                  <a:lnTo>
                    <a:pt x="869334" y="587251"/>
                  </a:lnTo>
                  <a:lnTo>
                    <a:pt x="856583" y="568356"/>
                  </a:lnTo>
                  <a:lnTo>
                    <a:pt x="837688" y="555605"/>
                  </a:lnTo>
                  <a:lnTo>
                    <a:pt x="814578" y="550925"/>
                  </a:lnTo>
                  <a:lnTo>
                    <a:pt x="728472" y="550925"/>
                  </a:lnTo>
                  <a:lnTo>
                    <a:pt x="10706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13282" y="6723888"/>
              <a:ext cx="1070610" cy="906144"/>
            </a:xfrm>
            <a:custGeom>
              <a:avLst/>
              <a:gdLst/>
              <a:ahLst/>
              <a:cxnLst/>
              <a:rect l="l" t="t" r="r" b="b"/>
              <a:pathLst>
                <a:path w="1070610" h="906145">
                  <a:moveTo>
                    <a:pt x="0" y="610361"/>
                  </a:moveTo>
                  <a:lnTo>
                    <a:pt x="4679" y="587251"/>
                  </a:lnTo>
                  <a:lnTo>
                    <a:pt x="17430" y="568356"/>
                  </a:lnTo>
                  <a:lnTo>
                    <a:pt x="36325" y="555605"/>
                  </a:lnTo>
                  <a:lnTo>
                    <a:pt x="59436" y="550925"/>
                  </a:lnTo>
                  <a:lnTo>
                    <a:pt x="509778" y="550925"/>
                  </a:lnTo>
                  <a:lnTo>
                    <a:pt x="1070610" y="0"/>
                  </a:lnTo>
                  <a:lnTo>
                    <a:pt x="728472" y="550925"/>
                  </a:lnTo>
                  <a:lnTo>
                    <a:pt x="814578" y="550925"/>
                  </a:lnTo>
                  <a:lnTo>
                    <a:pt x="837688" y="555605"/>
                  </a:lnTo>
                  <a:lnTo>
                    <a:pt x="856583" y="568356"/>
                  </a:lnTo>
                  <a:lnTo>
                    <a:pt x="869334" y="587251"/>
                  </a:lnTo>
                  <a:lnTo>
                    <a:pt x="874013" y="610361"/>
                  </a:lnTo>
                  <a:lnTo>
                    <a:pt x="874013" y="846581"/>
                  </a:lnTo>
                  <a:lnTo>
                    <a:pt x="869334" y="869692"/>
                  </a:lnTo>
                  <a:lnTo>
                    <a:pt x="856583" y="888587"/>
                  </a:lnTo>
                  <a:lnTo>
                    <a:pt x="837688" y="901338"/>
                  </a:lnTo>
                  <a:lnTo>
                    <a:pt x="814578" y="906017"/>
                  </a:lnTo>
                  <a:lnTo>
                    <a:pt x="59436" y="906017"/>
                  </a:lnTo>
                  <a:lnTo>
                    <a:pt x="36325" y="901338"/>
                  </a:lnTo>
                  <a:lnTo>
                    <a:pt x="17430" y="888587"/>
                  </a:lnTo>
                  <a:lnTo>
                    <a:pt x="4679" y="869692"/>
                  </a:lnTo>
                  <a:lnTo>
                    <a:pt x="0" y="846581"/>
                  </a:lnTo>
                  <a:lnTo>
                    <a:pt x="0" y="610361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316227" y="7368032"/>
            <a:ext cx="4686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latin typeface="Tahoma"/>
                <a:cs typeface="Tahoma"/>
              </a:rPr>
              <a:t>Click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here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872484" y="8783066"/>
            <a:ext cx="3873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400">
              <a:latin typeface="Tahoma"/>
              <a:cs typeface="Tahom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25500" y="4583675"/>
            <a:ext cx="933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4</a:t>
            </a:fld>
            <a:endParaRPr spc="5" dirty="0"/>
          </a:p>
        </p:txBody>
      </p:sp>
      <p:sp>
        <p:nvSpPr>
          <p:cNvPr id="53" name="object 53"/>
          <p:cNvSpPr txBox="1"/>
          <p:nvPr/>
        </p:nvSpPr>
        <p:spPr>
          <a:xfrm>
            <a:off x="825500" y="8957580"/>
            <a:ext cx="933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2002" y="1291083"/>
            <a:ext cx="15900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4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600" b="1" spc="-15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6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600" b="1" spc="-16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600" b="1" spc="-15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6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600" b="1" spc="-1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b="1" spc="-17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600" b="1" spc="-14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600" b="1" spc="-12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600" b="1" spc="-10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6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600" b="1" spc="-14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6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600" b="1" spc="-10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6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600" b="1" spc="-16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1053" y="4407661"/>
            <a:ext cx="61594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79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19579" y="1674748"/>
            <a:ext cx="4424680" cy="2592070"/>
            <a:chOff x="2219579" y="1674748"/>
            <a:chExt cx="4424680" cy="259207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5802" y="1710921"/>
              <a:ext cx="3335274" cy="25494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22754" y="1677923"/>
              <a:ext cx="3341370" cy="2585720"/>
            </a:xfrm>
            <a:custGeom>
              <a:avLst/>
              <a:gdLst/>
              <a:ahLst/>
              <a:cxnLst/>
              <a:rect l="l" t="t" r="r" b="b"/>
              <a:pathLst>
                <a:path w="3341370" h="2585720">
                  <a:moveTo>
                    <a:pt x="0" y="0"/>
                  </a:moveTo>
                  <a:lnTo>
                    <a:pt x="3341370" y="0"/>
                  </a:lnTo>
                  <a:lnTo>
                    <a:pt x="3341370" y="2585466"/>
                  </a:lnTo>
                  <a:lnTo>
                    <a:pt x="0" y="258546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68546" y="2961131"/>
              <a:ext cx="795020" cy="577850"/>
            </a:xfrm>
            <a:custGeom>
              <a:avLst/>
              <a:gdLst/>
              <a:ahLst/>
              <a:cxnLst/>
              <a:rect l="l" t="t" r="r" b="b"/>
              <a:pathLst>
                <a:path w="795020" h="577850">
                  <a:moveTo>
                    <a:pt x="0" y="0"/>
                  </a:moveTo>
                  <a:lnTo>
                    <a:pt x="794765" y="0"/>
                  </a:lnTo>
                  <a:lnTo>
                    <a:pt x="794765" y="577596"/>
                  </a:lnTo>
                  <a:lnTo>
                    <a:pt x="0" y="5775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00600" y="3467861"/>
              <a:ext cx="1834514" cy="677545"/>
            </a:xfrm>
            <a:custGeom>
              <a:avLst/>
              <a:gdLst/>
              <a:ahLst/>
              <a:cxnLst/>
              <a:rect l="l" t="t" r="r" b="b"/>
              <a:pathLst>
                <a:path w="1834515" h="677545">
                  <a:moveTo>
                    <a:pt x="0" y="0"/>
                  </a:moveTo>
                  <a:lnTo>
                    <a:pt x="603503" y="323850"/>
                  </a:lnTo>
                  <a:lnTo>
                    <a:pt x="603503" y="677418"/>
                  </a:lnTo>
                  <a:lnTo>
                    <a:pt x="1834133" y="677418"/>
                  </a:lnTo>
                  <a:lnTo>
                    <a:pt x="1834133" y="70866"/>
                  </a:lnTo>
                  <a:lnTo>
                    <a:pt x="603503" y="70866"/>
                  </a:lnTo>
                  <a:lnTo>
                    <a:pt x="603503" y="172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00600" y="3467861"/>
              <a:ext cx="1834514" cy="677545"/>
            </a:xfrm>
            <a:custGeom>
              <a:avLst/>
              <a:gdLst/>
              <a:ahLst/>
              <a:cxnLst/>
              <a:rect l="l" t="t" r="r" b="b"/>
              <a:pathLst>
                <a:path w="1834515" h="677545">
                  <a:moveTo>
                    <a:pt x="603503" y="70866"/>
                  </a:moveTo>
                  <a:lnTo>
                    <a:pt x="1834133" y="70866"/>
                  </a:lnTo>
                  <a:lnTo>
                    <a:pt x="1834133" y="677418"/>
                  </a:lnTo>
                  <a:lnTo>
                    <a:pt x="603503" y="677418"/>
                  </a:lnTo>
                  <a:lnTo>
                    <a:pt x="603503" y="323850"/>
                  </a:lnTo>
                  <a:lnTo>
                    <a:pt x="0" y="0"/>
                  </a:lnTo>
                  <a:lnTo>
                    <a:pt x="603503" y="172212"/>
                  </a:lnTo>
                  <a:lnTo>
                    <a:pt x="603503" y="70866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437885" y="3620515"/>
            <a:ext cx="11544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just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latin typeface="Tahoma"/>
                <a:cs typeface="Tahoma"/>
              </a:rPr>
              <a:t>T</a:t>
            </a:r>
            <a:r>
              <a:rPr sz="900" spc="-55" dirty="0">
                <a:latin typeface="Tahoma"/>
                <a:cs typeface="Tahoma"/>
              </a:rPr>
              <a:t>h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O</a:t>
            </a:r>
            <a:r>
              <a:rPr sz="900" dirty="0">
                <a:latin typeface="Tahoma"/>
                <a:cs typeface="Tahoma"/>
              </a:rPr>
              <a:t>t</a:t>
            </a:r>
            <a:r>
              <a:rPr sz="900" spc="-10" dirty="0">
                <a:latin typeface="Tahoma"/>
                <a:cs typeface="Tahoma"/>
              </a:rPr>
              <a:t>h</a:t>
            </a:r>
            <a:r>
              <a:rPr sz="900" spc="-3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r</a:t>
            </a:r>
            <a:r>
              <a:rPr sz="900" spc="-4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option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5" dirty="0">
                <a:latin typeface="Tahoma"/>
                <a:cs typeface="Tahoma"/>
              </a:rPr>
              <a:t>l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te</a:t>
            </a:r>
            <a:r>
              <a:rPr sz="900" spc="-60" dirty="0">
                <a:latin typeface="Tahoma"/>
                <a:cs typeface="Tahoma"/>
              </a:rPr>
              <a:t>s  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55" dirty="0">
                <a:latin typeface="Tahoma"/>
                <a:cs typeface="Tahoma"/>
              </a:rPr>
              <a:t>h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 a</a:t>
            </a:r>
            <a:r>
              <a:rPr sz="900" spc="-45" dirty="0">
                <a:latin typeface="Tahoma"/>
                <a:cs typeface="Tahoma"/>
              </a:rPr>
              <a:t>s</a:t>
            </a:r>
            <a:r>
              <a:rPr sz="900" spc="-55" dirty="0">
                <a:latin typeface="Tahoma"/>
                <a:cs typeface="Tahoma"/>
              </a:rPr>
              <a:t>se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w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40" dirty="0">
                <a:latin typeface="Tahoma"/>
                <a:cs typeface="Tahoma"/>
              </a:rPr>
              <a:t>th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55" dirty="0">
                <a:latin typeface="Tahoma"/>
                <a:cs typeface="Tahoma"/>
              </a:rPr>
              <a:t>h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sour</a:t>
            </a:r>
            <a:r>
              <a:rPr sz="900" spc="-50" dirty="0">
                <a:latin typeface="Tahoma"/>
                <a:cs typeface="Tahoma"/>
              </a:rPr>
              <a:t>c</a:t>
            </a:r>
            <a:r>
              <a:rPr sz="900" spc="-35" dirty="0">
                <a:latin typeface="Tahoma"/>
                <a:cs typeface="Tahoma"/>
              </a:rPr>
              <a:t>e  </a:t>
            </a:r>
            <a:r>
              <a:rPr sz="900" spc="-60" dirty="0">
                <a:latin typeface="Tahoma"/>
                <a:cs typeface="Tahoma"/>
              </a:rPr>
              <a:t>f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25" dirty="0">
                <a:latin typeface="Tahoma"/>
                <a:cs typeface="Tahoma"/>
              </a:rPr>
              <a:t>le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of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the</a:t>
            </a:r>
            <a:r>
              <a:rPr sz="900" spc="-70" dirty="0">
                <a:latin typeface="Tahoma"/>
                <a:cs typeface="Tahoma"/>
              </a:rPr>
              <a:t> a</a:t>
            </a:r>
            <a:r>
              <a:rPr sz="900" spc="-45" dirty="0">
                <a:latin typeface="Tahoma"/>
                <a:cs typeface="Tahoma"/>
              </a:rPr>
              <a:t>s</a:t>
            </a:r>
            <a:r>
              <a:rPr sz="900" spc="-55" dirty="0">
                <a:latin typeface="Tahoma"/>
                <a:cs typeface="Tahoma"/>
              </a:rPr>
              <a:t>se</a:t>
            </a:r>
            <a:r>
              <a:rPr sz="900" spc="-15" dirty="0">
                <a:latin typeface="Tahoma"/>
                <a:cs typeface="Tahoma"/>
              </a:rPr>
              <a:t>t</a:t>
            </a:r>
            <a:r>
              <a:rPr sz="900" spc="-135" dirty="0">
                <a:latin typeface="Tahoma"/>
                <a:cs typeface="Tahoma"/>
              </a:rPr>
              <a:t>.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801742" y="1954910"/>
            <a:ext cx="1897380" cy="1118870"/>
            <a:chOff x="4801742" y="1954910"/>
            <a:chExt cx="1897380" cy="1118870"/>
          </a:xfrm>
        </p:grpSpPr>
        <p:sp>
          <p:nvSpPr>
            <p:cNvPr id="18" name="object 18"/>
            <p:cNvSpPr/>
            <p:nvPr/>
          </p:nvSpPr>
          <p:spPr>
            <a:xfrm>
              <a:off x="4811267" y="1964435"/>
              <a:ext cx="1878330" cy="1099820"/>
            </a:xfrm>
            <a:custGeom>
              <a:avLst/>
              <a:gdLst/>
              <a:ahLst/>
              <a:cxnLst/>
              <a:rect l="l" t="t" r="r" b="b"/>
              <a:pathLst>
                <a:path w="1878329" h="1099820">
                  <a:moveTo>
                    <a:pt x="1878330" y="0"/>
                  </a:moveTo>
                  <a:lnTo>
                    <a:pt x="592836" y="0"/>
                  </a:lnTo>
                  <a:lnTo>
                    <a:pt x="592836" y="606552"/>
                  </a:lnTo>
                  <a:lnTo>
                    <a:pt x="806958" y="606552"/>
                  </a:lnTo>
                  <a:lnTo>
                    <a:pt x="0" y="1099566"/>
                  </a:lnTo>
                  <a:lnTo>
                    <a:pt x="1128522" y="606552"/>
                  </a:lnTo>
                  <a:lnTo>
                    <a:pt x="1878330" y="606552"/>
                  </a:lnTo>
                  <a:lnTo>
                    <a:pt x="187833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11267" y="1964435"/>
              <a:ext cx="1878330" cy="1099820"/>
            </a:xfrm>
            <a:custGeom>
              <a:avLst/>
              <a:gdLst/>
              <a:ahLst/>
              <a:cxnLst/>
              <a:rect l="l" t="t" r="r" b="b"/>
              <a:pathLst>
                <a:path w="1878329" h="1099820">
                  <a:moveTo>
                    <a:pt x="592836" y="0"/>
                  </a:moveTo>
                  <a:lnTo>
                    <a:pt x="1878330" y="0"/>
                  </a:lnTo>
                  <a:lnTo>
                    <a:pt x="1878330" y="606552"/>
                  </a:lnTo>
                  <a:lnTo>
                    <a:pt x="1128522" y="606552"/>
                  </a:lnTo>
                  <a:lnTo>
                    <a:pt x="0" y="1099566"/>
                  </a:lnTo>
                  <a:lnTo>
                    <a:pt x="806958" y="606552"/>
                  </a:lnTo>
                  <a:lnTo>
                    <a:pt x="592836" y="606552"/>
                  </a:lnTo>
                  <a:lnTo>
                    <a:pt x="592836" y="353568"/>
                  </a:lnTo>
                  <a:lnTo>
                    <a:pt x="592836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37885" y="1977643"/>
            <a:ext cx="1054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latin typeface="Tahoma"/>
                <a:cs typeface="Tahoma"/>
              </a:rPr>
              <a:t>T</a:t>
            </a:r>
            <a:r>
              <a:rPr sz="900" spc="-55" dirty="0">
                <a:latin typeface="Tahoma"/>
                <a:cs typeface="Tahoma"/>
              </a:rPr>
              <a:t>h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S</a:t>
            </a:r>
            <a:r>
              <a:rPr sz="900" spc="-30" dirty="0">
                <a:latin typeface="Tahoma"/>
                <a:cs typeface="Tahoma"/>
              </a:rPr>
              <a:t>o</a:t>
            </a:r>
            <a:r>
              <a:rPr sz="900" spc="-15" dirty="0">
                <a:latin typeface="Tahoma"/>
                <a:cs typeface="Tahoma"/>
              </a:rPr>
              <a:t>u</a:t>
            </a:r>
            <a:r>
              <a:rPr sz="900" spc="-20" dirty="0">
                <a:latin typeface="Tahoma"/>
                <a:cs typeface="Tahoma"/>
              </a:rPr>
              <a:t>r</a:t>
            </a:r>
            <a:r>
              <a:rPr sz="900" spc="-25" dirty="0">
                <a:latin typeface="Tahoma"/>
                <a:cs typeface="Tahoma"/>
              </a:rPr>
              <a:t>c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4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option  </a:t>
            </a:r>
            <a:r>
              <a:rPr sz="900" spc="-60" dirty="0">
                <a:latin typeface="Tahoma"/>
                <a:cs typeface="Tahoma"/>
              </a:rPr>
              <a:t>c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te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t</a:t>
            </a:r>
            <a:r>
              <a:rPr sz="900" spc="-30" dirty="0">
                <a:latin typeface="Tahoma"/>
                <a:cs typeface="Tahoma"/>
              </a:rPr>
              <a:t>w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50" dirty="0">
                <a:latin typeface="Tahoma"/>
                <a:cs typeface="Tahoma"/>
              </a:rPr>
              <a:t>-</a:t>
            </a:r>
            <a:r>
              <a:rPr sz="900" spc="-60" dirty="0">
                <a:latin typeface="Tahoma"/>
                <a:cs typeface="Tahoma"/>
              </a:rPr>
              <a:t>wa</a:t>
            </a:r>
            <a:r>
              <a:rPr sz="900" spc="-35" dirty="0">
                <a:latin typeface="Tahoma"/>
                <a:cs typeface="Tahoma"/>
              </a:rPr>
              <a:t>y  </a:t>
            </a:r>
            <a:r>
              <a:rPr sz="900" spc="-40" dirty="0">
                <a:latin typeface="Tahoma"/>
                <a:cs typeface="Tahoma"/>
              </a:rPr>
              <a:t>re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35" dirty="0">
                <a:latin typeface="Tahoma"/>
                <a:cs typeface="Tahoma"/>
              </a:rPr>
              <a:t>t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45" dirty="0">
                <a:latin typeface="Tahoma"/>
                <a:cs typeface="Tahoma"/>
              </a:rPr>
              <a:t>ons</a:t>
            </a:r>
            <a:r>
              <a:rPr sz="900" spc="-35" dirty="0">
                <a:latin typeface="Tahoma"/>
                <a:cs typeface="Tahoma"/>
              </a:rPr>
              <a:t>h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35" dirty="0">
                <a:latin typeface="Tahoma"/>
                <a:cs typeface="Tahoma"/>
              </a:rPr>
              <a:t>p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w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40" dirty="0">
                <a:latin typeface="Tahoma"/>
                <a:cs typeface="Tahoma"/>
              </a:rPr>
              <a:t>th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ot</a:t>
            </a:r>
            <a:r>
              <a:rPr sz="900" spc="-45" dirty="0">
                <a:latin typeface="Tahoma"/>
                <a:cs typeface="Tahoma"/>
              </a:rPr>
              <a:t>h</a:t>
            </a:r>
            <a:r>
              <a:rPr sz="900" spc="-50" dirty="0">
                <a:latin typeface="Tahoma"/>
                <a:cs typeface="Tahoma"/>
              </a:rPr>
              <a:t>er  </a:t>
            </a:r>
            <a:r>
              <a:rPr sz="900" spc="-55" dirty="0">
                <a:latin typeface="Tahoma"/>
                <a:cs typeface="Tahoma"/>
              </a:rPr>
              <a:t>resources.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127378" y="3251073"/>
            <a:ext cx="3277870" cy="761365"/>
            <a:chOff x="1127378" y="3251073"/>
            <a:chExt cx="3277870" cy="761365"/>
          </a:xfrm>
        </p:grpSpPr>
        <p:sp>
          <p:nvSpPr>
            <p:cNvPr id="22" name="object 22"/>
            <p:cNvSpPr/>
            <p:nvPr/>
          </p:nvSpPr>
          <p:spPr>
            <a:xfrm>
              <a:off x="1136903" y="3260598"/>
              <a:ext cx="3258820" cy="742315"/>
            </a:xfrm>
            <a:custGeom>
              <a:avLst/>
              <a:gdLst/>
              <a:ahLst/>
              <a:cxnLst/>
              <a:rect l="l" t="t" r="r" b="b"/>
              <a:pathLst>
                <a:path w="3258820" h="742314">
                  <a:moveTo>
                    <a:pt x="3258312" y="0"/>
                  </a:moveTo>
                  <a:lnTo>
                    <a:pt x="1163574" y="236982"/>
                  </a:lnTo>
                  <a:lnTo>
                    <a:pt x="1163574" y="136398"/>
                  </a:lnTo>
                  <a:lnTo>
                    <a:pt x="0" y="136398"/>
                  </a:lnTo>
                  <a:lnTo>
                    <a:pt x="0" y="742188"/>
                  </a:lnTo>
                  <a:lnTo>
                    <a:pt x="1163574" y="742188"/>
                  </a:lnTo>
                  <a:lnTo>
                    <a:pt x="1163574" y="388620"/>
                  </a:lnTo>
                  <a:lnTo>
                    <a:pt x="325831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36903" y="3260598"/>
              <a:ext cx="3258820" cy="742315"/>
            </a:xfrm>
            <a:custGeom>
              <a:avLst/>
              <a:gdLst/>
              <a:ahLst/>
              <a:cxnLst/>
              <a:rect l="l" t="t" r="r" b="b"/>
              <a:pathLst>
                <a:path w="3258820" h="742314">
                  <a:moveTo>
                    <a:pt x="0" y="136398"/>
                  </a:moveTo>
                  <a:lnTo>
                    <a:pt x="1163574" y="136398"/>
                  </a:lnTo>
                  <a:lnTo>
                    <a:pt x="1163574" y="236982"/>
                  </a:lnTo>
                  <a:lnTo>
                    <a:pt x="3258312" y="0"/>
                  </a:lnTo>
                  <a:lnTo>
                    <a:pt x="1163574" y="388620"/>
                  </a:lnTo>
                  <a:lnTo>
                    <a:pt x="1163574" y="742188"/>
                  </a:lnTo>
                  <a:lnTo>
                    <a:pt x="0" y="742188"/>
                  </a:lnTo>
                  <a:lnTo>
                    <a:pt x="0" y="236982"/>
                  </a:lnTo>
                  <a:lnTo>
                    <a:pt x="0" y="136398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170686" y="3478021"/>
            <a:ext cx="10604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latin typeface="Tahoma"/>
                <a:cs typeface="Tahoma"/>
              </a:rPr>
              <a:t>T</a:t>
            </a:r>
            <a:r>
              <a:rPr sz="900" spc="-55" dirty="0">
                <a:latin typeface="Tahoma"/>
                <a:cs typeface="Tahoma"/>
              </a:rPr>
              <a:t>h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D</a:t>
            </a:r>
            <a:r>
              <a:rPr sz="900" spc="-15" dirty="0">
                <a:latin typeface="Tahoma"/>
                <a:cs typeface="Tahoma"/>
              </a:rPr>
              <a:t>e</a:t>
            </a:r>
            <a:r>
              <a:rPr sz="900" spc="-20" dirty="0">
                <a:latin typeface="Tahoma"/>
                <a:cs typeface="Tahoma"/>
              </a:rPr>
              <a:t>r</a:t>
            </a:r>
            <a:r>
              <a:rPr sz="900" spc="10" dirty="0">
                <a:latin typeface="Tahoma"/>
                <a:cs typeface="Tahoma"/>
              </a:rPr>
              <a:t>i</a:t>
            </a:r>
            <a:r>
              <a:rPr sz="900" spc="-20" dirty="0">
                <a:latin typeface="Tahoma"/>
                <a:cs typeface="Tahoma"/>
              </a:rPr>
              <a:t>ve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4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option  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5" dirty="0">
                <a:latin typeface="Tahoma"/>
                <a:cs typeface="Tahoma"/>
              </a:rPr>
              <a:t>l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te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45" dirty="0">
                <a:latin typeface="Tahoma"/>
                <a:cs typeface="Tahoma"/>
              </a:rPr>
              <a:t>h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as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w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30" dirty="0">
                <a:latin typeface="Tahoma"/>
                <a:cs typeface="Tahoma"/>
              </a:rPr>
              <a:t>h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a  </a:t>
            </a:r>
            <a:r>
              <a:rPr sz="900" spc="-55" dirty="0">
                <a:latin typeface="Tahoma"/>
                <a:cs typeface="Tahoma"/>
              </a:rPr>
              <a:t>de</a:t>
            </a:r>
            <a:r>
              <a:rPr sz="900" spc="-30" dirty="0">
                <a:latin typeface="Tahoma"/>
                <a:cs typeface="Tahoma"/>
              </a:rPr>
              <a:t>r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45" dirty="0">
                <a:latin typeface="Tahoma"/>
                <a:cs typeface="Tahoma"/>
              </a:rPr>
              <a:t>ve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f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65" dirty="0">
                <a:latin typeface="Tahoma"/>
                <a:cs typeface="Tahoma"/>
              </a:rPr>
              <a:t>le.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27" name="object 27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500250" y="6478396"/>
            <a:ext cx="4585970" cy="2021839"/>
            <a:chOff x="1500250" y="6478396"/>
            <a:chExt cx="4585970" cy="2021839"/>
          </a:xfrm>
        </p:grpSpPr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473" y="6484619"/>
              <a:ext cx="4573524" cy="200939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503425" y="6481571"/>
              <a:ext cx="4579620" cy="2015489"/>
            </a:xfrm>
            <a:custGeom>
              <a:avLst/>
              <a:gdLst/>
              <a:ahLst/>
              <a:cxnLst/>
              <a:rect l="l" t="t" r="r" b="b"/>
              <a:pathLst>
                <a:path w="4579620" h="2015490">
                  <a:moveTo>
                    <a:pt x="0" y="0"/>
                  </a:moveTo>
                  <a:lnTo>
                    <a:pt x="4579620" y="0"/>
                  </a:lnTo>
                  <a:lnTo>
                    <a:pt x="4579620" y="2015489"/>
                  </a:lnTo>
                  <a:lnTo>
                    <a:pt x="0" y="201548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50772" y="5691632"/>
            <a:ext cx="6068695" cy="636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25" dirty="0">
                <a:latin typeface="Tahoma"/>
                <a:cs typeface="Tahoma"/>
              </a:rPr>
              <a:t>B</a:t>
            </a:r>
            <a:r>
              <a:rPr sz="1200" spc="-30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s</a:t>
            </a:r>
            <a:r>
              <a:rPr sz="1200" spc="10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b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225" dirty="0">
                <a:latin typeface="Tahoma"/>
                <a:cs typeface="Tahoma"/>
              </a:rPr>
              <a:t>&gt;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Re</a:t>
            </a:r>
            <a:r>
              <a:rPr sz="1200" spc="15" dirty="0">
                <a:latin typeface="Tahoma"/>
                <a:cs typeface="Tahoma"/>
              </a:rPr>
              <a:t>l</a:t>
            </a:r>
            <a:r>
              <a:rPr sz="1200" spc="-60" dirty="0">
                <a:latin typeface="Tahoma"/>
                <a:cs typeface="Tahoma"/>
              </a:rPr>
              <a:t>a</a:t>
            </a:r>
            <a:r>
              <a:rPr sz="1200" spc="-20" dirty="0">
                <a:latin typeface="Tahoma"/>
                <a:cs typeface="Tahoma"/>
              </a:rPr>
              <a:t>t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5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135373" y="7876031"/>
            <a:ext cx="1041400" cy="559435"/>
          </a:xfrm>
          <a:custGeom>
            <a:avLst/>
            <a:gdLst/>
            <a:ahLst/>
            <a:cxnLst/>
            <a:rect l="l" t="t" r="r" b="b"/>
            <a:pathLst>
              <a:path w="1041400" h="559434">
                <a:moveTo>
                  <a:pt x="0" y="0"/>
                </a:moveTo>
                <a:lnTo>
                  <a:pt x="1040891" y="0"/>
                </a:lnTo>
                <a:lnTo>
                  <a:pt x="1040891" y="559308"/>
                </a:lnTo>
                <a:lnTo>
                  <a:pt x="0" y="55930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859529" y="8783066"/>
            <a:ext cx="6540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80</a:t>
            </a:r>
            <a:endParaRPr sz="400">
              <a:latin typeface="Tahoma"/>
              <a:cs typeface="Tahom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79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40</a:t>
            </a:fld>
            <a:endParaRPr spc="5" dirty="0"/>
          </a:p>
        </p:txBody>
      </p:sp>
      <p:sp>
        <p:nvSpPr>
          <p:cNvPr id="39" name="object 39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80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6997"/>
            <a:ext cx="6094730" cy="3429000"/>
            <a:chOff x="838200" y="1126997"/>
            <a:chExt cx="609473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126997"/>
              <a:ext cx="2148840" cy="3429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64864" y="4407661"/>
            <a:ext cx="55244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81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53412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92580" y="3615944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8761" y="1253437"/>
            <a:ext cx="3644900" cy="165544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45085" algn="just">
              <a:lnSpc>
                <a:spcPct val="100000"/>
              </a:lnSpc>
              <a:spcBef>
                <a:spcPts val="1070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4: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04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ate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ate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R="5080" algn="just">
              <a:lnSpc>
                <a:spcPct val="100000"/>
              </a:lnSpc>
              <a:spcBef>
                <a:spcPts val="835"/>
              </a:spcBef>
            </a:pP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ce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180" dirty="0">
                <a:latin typeface="Tahoma"/>
                <a:cs typeface="Tahoma"/>
              </a:rPr>
              <a:t>: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7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ou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upl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ad</a:t>
            </a:r>
            <a:r>
              <a:rPr sz="1200" spc="-5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nt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link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an  </a:t>
            </a:r>
            <a:r>
              <a:rPr sz="1200" spc="-60" dirty="0">
                <a:latin typeface="Tahoma"/>
                <a:cs typeface="Tahoma"/>
              </a:rPr>
              <a:t>image </a:t>
            </a:r>
            <a:r>
              <a:rPr sz="1200" spc="-35" dirty="0">
                <a:latin typeface="Tahoma"/>
                <a:cs typeface="Tahoma"/>
              </a:rPr>
              <a:t>with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70" dirty="0">
                <a:latin typeface="Tahoma"/>
                <a:cs typeface="Tahoma"/>
              </a:rPr>
              <a:t>asset </a:t>
            </a:r>
            <a:r>
              <a:rPr sz="1200" spc="-60" dirty="0">
                <a:latin typeface="Tahoma"/>
                <a:cs typeface="Tahoma"/>
              </a:rPr>
              <a:t>for future </a:t>
            </a:r>
            <a:r>
              <a:rPr sz="1200" spc="-75" dirty="0">
                <a:latin typeface="Tahoma"/>
                <a:cs typeface="Tahoma"/>
              </a:rPr>
              <a:t>reference. </a:t>
            </a:r>
            <a:r>
              <a:rPr sz="1200" spc="-55" dirty="0">
                <a:latin typeface="Tahoma"/>
                <a:cs typeface="Tahoma"/>
              </a:rPr>
              <a:t>For </a:t>
            </a:r>
            <a:r>
              <a:rPr sz="1200" spc="-70" dirty="0">
                <a:latin typeface="Tahoma"/>
                <a:cs typeface="Tahoma"/>
              </a:rPr>
              <a:t>this, </a:t>
            </a:r>
            <a:r>
              <a:rPr sz="1200" spc="-40" dirty="0">
                <a:latin typeface="Tahoma"/>
                <a:cs typeface="Tahoma"/>
              </a:rPr>
              <a:t>you </a:t>
            </a:r>
            <a:r>
              <a:rPr sz="1200" spc="-50" dirty="0">
                <a:latin typeface="Tahoma"/>
                <a:cs typeface="Tahoma"/>
              </a:rPr>
              <a:t>need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rel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im</a:t>
            </a:r>
            <a:r>
              <a:rPr sz="1200" spc="-60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50" dirty="0">
                <a:latin typeface="Tahoma"/>
                <a:cs typeface="Tahoma"/>
              </a:rPr>
              <a:t>th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5" dirty="0">
                <a:latin typeface="Tahoma"/>
                <a:cs typeface="Tahoma"/>
              </a:rPr>
              <a:t>t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marR="14604" algn="just">
              <a:lnSpc>
                <a:spcPct val="100000"/>
              </a:lnSpc>
            </a:pPr>
            <a:r>
              <a:rPr sz="1200" spc="-110" dirty="0">
                <a:latin typeface="Tahoma"/>
                <a:cs typeface="Tahoma"/>
              </a:rPr>
              <a:t>In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this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exercise,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will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add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image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as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reference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then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rel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unrel</a:t>
            </a:r>
            <a:r>
              <a:rPr sz="1200" spc="-7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5" name="object 1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4663" y="5691632"/>
            <a:ext cx="36893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8813" y="6391877"/>
            <a:ext cx="657606" cy="46561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921764" y="6474714"/>
            <a:ext cx="4205605" cy="1252855"/>
          </a:xfrm>
          <a:prstGeom prst="rect">
            <a:avLst/>
          </a:prstGeom>
          <a:solidFill>
            <a:srgbClr val="F5F5F5"/>
          </a:solidFill>
          <a:ln w="12700">
            <a:solidFill>
              <a:srgbClr val="FF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Times New Roman"/>
              <a:cs typeface="Times New Roman"/>
            </a:endParaRPr>
          </a:p>
          <a:p>
            <a:pPr marL="337185" indent="-20002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37820" algn="l"/>
              </a:tabLst>
            </a:pPr>
            <a:r>
              <a:rPr sz="1200" spc="-25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re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pi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d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gn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65" dirty="0">
                <a:latin typeface="Tahoma"/>
                <a:cs typeface="Tahoma"/>
              </a:rPr>
              <a:t>t</a:t>
            </a:r>
            <a:endParaRPr sz="1200">
              <a:latin typeface="Tahoma"/>
              <a:cs typeface="Tahoma"/>
            </a:endParaRPr>
          </a:p>
          <a:p>
            <a:pPr marL="33718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37820" algn="l"/>
              </a:tabLst>
            </a:pPr>
            <a:r>
              <a:rPr sz="1200" spc="-50" dirty="0">
                <a:latin typeface="Tahoma"/>
                <a:cs typeface="Tahoma"/>
              </a:rPr>
              <a:t>Classify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content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quickly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easily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within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website</a:t>
            </a:r>
            <a:endParaRPr sz="1200">
              <a:latin typeface="Tahoma"/>
              <a:cs typeface="Tahoma"/>
            </a:endParaRPr>
          </a:p>
          <a:p>
            <a:pPr marL="33718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37820" algn="l"/>
              </a:tabLst>
            </a:pPr>
            <a:r>
              <a:rPr sz="1200" spc="-5" dirty="0">
                <a:latin typeface="Tahoma"/>
                <a:cs typeface="Tahoma"/>
              </a:rPr>
              <a:t>M</a:t>
            </a:r>
            <a:r>
              <a:rPr sz="1200" spc="-10" dirty="0">
                <a:latin typeface="Tahoma"/>
                <a:cs typeface="Tahoma"/>
              </a:rPr>
              <a:t>a</a:t>
            </a:r>
            <a:r>
              <a:rPr sz="1200" spc="-80" dirty="0">
                <a:latin typeface="Tahoma"/>
                <a:cs typeface="Tahoma"/>
              </a:rPr>
              <a:t>x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30" dirty="0">
                <a:latin typeface="Tahoma"/>
                <a:cs typeface="Tahoma"/>
              </a:rPr>
              <a:t>m</a:t>
            </a:r>
            <a:r>
              <a:rPr sz="1200" spc="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z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search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f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rel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content</a:t>
            </a:r>
            <a:endParaRPr sz="1200">
              <a:latin typeface="Tahoma"/>
              <a:cs typeface="Tahoma"/>
            </a:endParaRPr>
          </a:p>
          <a:p>
            <a:pPr marL="33718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37820" algn="l"/>
              </a:tabLst>
            </a:pPr>
            <a:r>
              <a:rPr sz="1200" spc="-60" dirty="0">
                <a:latin typeface="Tahoma"/>
                <a:cs typeface="Tahoma"/>
              </a:rPr>
              <a:t>Can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be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centrally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managed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by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25" dirty="0">
                <a:latin typeface="Tahoma"/>
                <a:cs typeface="Tahoma"/>
              </a:rPr>
              <a:t>Tag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Administrator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60291" y="8783066"/>
            <a:ext cx="6286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82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81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41</a:t>
            </a:fld>
            <a:endParaRPr spc="5" dirty="0"/>
          </a:p>
        </p:txBody>
      </p:sp>
      <p:sp>
        <p:nvSpPr>
          <p:cNvPr id="25" name="object 25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82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663" y="1316227"/>
            <a:ext cx="3043555" cy="865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spc="-70" dirty="0">
                <a:latin typeface="Tahoma"/>
                <a:cs typeface="Tahoma"/>
              </a:rPr>
              <a:t>Create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manage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tags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their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taxonomies</a:t>
            </a:r>
            <a:endParaRPr sz="12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210" dirty="0">
                <a:latin typeface="Tahoma"/>
                <a:cs typeface="Tahoma"/>
              </a:rPr>
              <a:t>T</a:t>
            </a:r>
            <a:r>
              <a:rPr sz="1200" spc="-20" dirty="0">
                <a:latin typeface="Tahoma"/>
                <a:cs typeface="Tahoma"/>
              </a:rPr>
              <a:t>oo</a:t>
            </a:r>
            <a:r>
              <a:rPr sz="1200" dirty="0">
                <a:latin typeface="Tahoma"/>
                <a:cs typeface="Tahoma"/>
              </a:rPr>
              <a:t>l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225" dirty="0">
                <a:latin typeface="Tahoma"/>
                <a:cs typeface="Tahoma"/>
              </a:rPr>
              <a:t>&gt;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G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n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ral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225" dirty="0">
                <a:latin typeface="Tahoma"/>
                <a:cs typeface="Tahoma"/>
              </a:rPr>
              <a:t>&gt;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8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80" dirty="0">
                <a:latin typeface="Tahoma"/>
                <a:cs typeface="Tahoma"/>
              </a:rPr>
              <a:t>g</a:t>
            </a:r>
            <a:r>
              <a:rPr sz="1200" spc="-45" dirty="0">
                <a:latin typeface="Tahoma"/>
                <a:cs typeface="Tahoma"/>
              </a:rPr>
              <a:t>gi</a:t>
            </a:r>
            <a:r>
              <a:rPr sz="1200" spc="-8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29563" y="2249297"/>
            <a:ext cx="4061460" cy="2023110"/>
            <a:chOff x="1329563" y="2249297"/>
            <a:chExt cx="4061460" cy="202311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5786" y="2255520"/>
              <a:ext cx="4048505" cy="200939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32738" y="2252472"/>
              <a:ext cx="4055110" cy="2016760"/>
            </a:xfrm>
            <a:custGeom>
              <a:avLst/>
              <a:gdLst/>
              <a:ahLst/>
              <a:cxnLst/>
              <a:rect l="l" t="t" r="r" b="b"/>
              <a:pathLst>
                <a:path w="4055110" h="2016760">
                  <a:moveTo>
                    <a:pt x="0" y="0"/>
                  </a:moveTo>
                  <a:lnTo>
                    <a:pt x="4054602" y="0"/>
                  </a:lnTo>
                  <a:lnTo>
                    <a:pt x="4054602" y="2016252"/>
                  </a:lnTo>
                  <a:lnTo>
                    <a:pt x="0" y="201625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77696" y="2712720"/>
              <a:ext cx="3378200" cy="1431925"/>
            </a:xfrm>
            <a:custGeom>
              <a:avLst/>
              <a:gdLst/>
              <a:ahLst/>
              <a:cxnLst/>
              <a:rect l="l" t="t" r="r" b="b"/>
              <a:pathLst>
                <a:path w="3378200" h="1431925">
                  <a:moveTo>
                    <a:pt x="0" y="26670"/>
                  </a:moveTo>
                  <a:lnTo>
                    <a:pt x="153924" y="26670"/>
                  </a:lnTo>
                  <a:lnTo>
                    <a:pt x="153924" y="194310"/>
                  </a:lnTo>
                  <a:lnTo>
                    <a:pt x="0" y="194310"/>
                  </a:lnTo>
                  <a:lnTo>
                    <a:pt x="0" y="26670"/>
                  </a:lnTo>
                  <a:close/>
                </a:path>
                <a:path w="3378200" h="1431925">
                  <a:moveTo>
                    <a:pt x="257555" y="37337"/>
                  </a:moveTo>
                  <a:lnTo>
                    <a:pt x="1556766" y="37337"/>
                  </a:lnTo>
                  <a:lnTo>
                    <a:pt x="1556766" y="204977"/>
                  </a:lnTo>
                  <a:lnTo>
                    <a:pt x="257555" y="204977"/>
                  </a:lnTo>
                  <a:lnTo>
                    <a:pt x="257555" y="37337"/>
                  </a:lnTo>
                  <a:close/>
                </a:path>
                <a:path w="3378200" h="1431925">
                  <a:moveTo>
                    <a:pt x="2185416" y="0"/>
                  </a:moveTo>
                  <a:lnTo>
                    <a:pt x="3377946" y="0"/>
                  </a:lnTo>
                  <a:lnTo>
                    <a:pt x="3377946" y="1431798"/>
                  </a:lnTo>
                  <a:lnTo>
                    <a:pt x="2185416" y="1431798"/>
                  </a:lnTo>
                  <a:lnTo>
                    <a:pt x="2185416" y="0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510021" y="3624834"/>
            <a:ext cx="1280160" cy="627380"/>
          </a:xfrm>
          <a:prstGeom prst="rect">
            <a:avLst/>
          </a:prstGeom>
          <a:solidFill>
            <a:srgbClr val="F5F5F5"/>
          </a:solidFill>
          <a:ln w="12700">
            <a:solidFill>
              <a:srgbClr val="FF0000"/>
            </a:solidFill>
          </a:ln>
        </p:spPr>
        <p:txBody>
          <a:bodyPr vert="horz" wrap="square" lIns="0" tIns="10922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860"/>
              </a:spcBef>
            </a:pPr>
            <a:r>
              <a:rPr sz="900" spc="-25" dirty="0">
                <a:latin typeface="Tahoma"/>
                <a:cs typeface="Tahoma"/>
              </a:rPr>
              <a:t>On</a:t>
            </a:r>
            <a:r>
              <a:rPr sz="900" spc="-5" dirty="0">
                <a:latin typeface="Tahoma"/>
                <a:cs typeface="Tahoma"/>
              </a:rPr>
              <a:t>l</a:t>
            </a:r>
            <a:r>
              <a:rPr sz="900" spc="-45" dirty="0">
                <a:latin typeface="Tahoma"/>
                <a:cs typeface="Tahoma"/>
              </a:rPr>
              <a:t>y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u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65" dirty="0">
                <a:latin typeface="Tahoma"/>
                <a:cs typeface="Tahoma"/>
              </a:rPr>
              <a:t>e</a:t>
            </a:r>
            <a:r>
              <a:rPr sz="900" spc="-15" dirty="0">
                <a:latin typeface="Tahoma"/>
                <a:cs typeface="Tahoma"/>
              </a:rPr>
              <a:t>r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add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t</a:t>
            </a:r>
            <a:r>
              <a:rPr sz="900" spc="-45" dirty="0">
                <a:latin typeface="Tahoma"/>
                <a:cs typeface="Tahoma"/>
              </a:rPr>
              <a:t>o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35" dirty="0">
                <a:latin typeface="Tahoma"/>
                <a:cs typeface="Tahoma"/>
              </a:rPr>
              <a:t>h</a:t>
            </a:r>
            <a:r>
              <a:rPr sz="900" spc="-50" dirty="0"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  <a:p>
            <a:pPr marL="45085" marR="45720">
              <a:lnSpc>
                <a:spcPct val="100000"/>
              </a:lnSpc>
            </a:pPr>
            <a:r>
              <a:rPr sz="900" spc="-10" dirty="0">
                <a:latin typeface="Tahoma"/>
                <a:cs typeface="Tahoma"/>
              </a:rPr>
              <a:t>t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50" dirty="0">
                <a:latin typeface="Tahoma"/>
                <a:cs typeface="Tahoma"/>
              </a:rPr>
              <a:t>g</a:t>
            </a:r>
            <a:r>
              <a:rPr sz="900" spc="-30" dirty="0">
                <a:latin typeface="Tahoma"/>
                <a:cs typeface="Tahoma"/>
              </a:rPr>
              <a:t>-</a:t>
            </a:r>
            <a:r>
              <a:rPr sz="900" spc="-35" dirty="0">
                <a:latin typeface="Tahoma"/>
                <a:cs typeface="Tahoma"/>
              </a:rPr>
              <a:t>a</a:t>
            </a:r>
            <a:r>
              <a:rPr sz="900" spc="-15" dirty="0">
                <a:latin typeface="Tahoma"/>
                <a:cs typeface="Tahoma"/>
              </a:rPr>
              <a:t>d</a:t>
            </a:r>
            <a:r>
              <a:rPr sz="900" spc="5" dirty="0">
                <a:latin typeface="Tahoma"/>
                <a:cs typeface="Tahoma"/>
              </a:rPr>
              <a:t>mi</a:t>
            </a:r>
            <a:r>
              <a:rPr sz="900" spc="-10" dirty="0">
                <a:latin typeface="Tahoma"/>
                <a:cs typeface="Tahoma"/>
              </a:rPr>
              <a:t>n</a:t>
            </a:r>
            <a:r>
              <a:rPr sz="900" spc="15" dirty="0">
                <a:latin typeface="Tahoma"/>
                <a:cs typeface="Tahoma"/>
              </a:rPr>
              <a:t>i</a:t>
            </a:r>
            <a:r>
              <a:rPr sz="900" spc="-45" dirty="0">
                <a:latin typeface="Tahoma"/>
                <a:cs typeface="Tahoma"/>
              </a:rPr>
              <a:t>s</a:t>
            </a:r>
            <a:r>
              <a:rPr sz="900" spc="-20" dirty="0">
                <a:latin typeface="Tahoma"/>
                <a:cs typeface="Tahoma"/>
              </a:rPr>
              <a:t>t</a:t>
            </a:r>
            <a:r>
              <a:rPr sz="900" spc="-25" dirty="0">
                <a:latin typeface="Tahoma"/>
                <a:cs typeface="Tahoma"/>
              </a:rPr>
              <a:t>r</a:t>
            </a:r>
            <a:r>
              <a:rPr sz="900" spc="-35" dirty="0">
                <a:latin typeface="Tahoma"/>
                <a:cs typeface="Tahoma"/>
              </a:rPr>
              <a:t>a</a:t>
            </a:r>
            <a:r>
              <a:rPr sz="900" spc="-25" dirty="0">
                <a:latin typeface="Tahoma"/>
                <a:cs typeface="Tahoma"/>
              </a:rPr>
              <a:t>t</a:t>
            </a:r>
            <a:r>
              <a:rPr sz="900" spc="-5" dirty="0">
                <a:latin typeface="Tahoma"/>
                <a:cs typeface="Tahoma"/>
              </a:rPr>
              <a:t>or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3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gr</a:t>
            </a:r>
            <a:r>
              <a:rPr sz="900" spc="-55" dirty="0">
                <a:latin typeface="Tahoma"/>
                <a:cs typeface="Tahoma"/>
              </a:rPr>
              <a:t>o</a:t>
            </a:r>
            <a:r>
              <a:rPr sz="900" spc="-40" dirty="0">
                <a:latin typeface="Tahoma"/>
                <a:cs typeface="Tahoma"/>
              </a:rPr>
              <a:t>u</a:t>
            </a:r>
            <a:r>
              <a:rPr sz="900" spc="-25" dirty="0">
                <a:latin typeface="Tahoma"/>
                <a:cs typeface="Tahoma"/>
              </a:rPr>
              <a:t>p  </a:t>
            </a:r>
            <a:r>
              <a:rPr sz="900" spc="-30" dirty="0">
                <a:latin typeface="Tahoma"/>
                <a:cs typeface="Tahoma"/>
              </a:rPr>
              <a:t>c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u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th</a:t>
            </a:r>
            <a:r>
              <a:rPr sz="900" spc="-10" dirty="0">
                <a:latin typeface="Tahoma"/>
                <a:cs typeface="Tahoma"/>
              </a:rPr>
              <a:t>i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console.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60291" y="4407661"/>
            <a:ext cx="6350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83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7" name="object 17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92525" y="6816725"/>
            <a:ext cx="3102610" cy="1715135"/>
            <a:chOff x="3692525" y="6816725"/>
            <a:chExt cx="3102610" cy="171513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8748" y="6899170"/>
              <a:ext cx="3089148" cy="162608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695700" y="6819900"/>
              <a:ext cx="3096260" cy="1708785"/>
            </a:xfrm>
            <a:custGeom>
              <a:avLst/>
              <a:gdLst/>
              <a:ahLst/>
              <a:cxnLst/>
              <a:rect l="l" t="t" r="r" b="b"/>
              <a:pathLst>
                <a:path w="3096259" h="1708784">
                  <a:moveTo>
                    <a:pt x="0" y="0"/>
                  </a:moveTo>
                  <a:lnTo>
                    <a:pt x="3096005" y="0"/>
                  </a:lnTo>
                  <a:lnTo>
                    <a:pt x="3096005" y="1708404"/>
                  </a:lnTo>
                  <a:lnTo>
                    <a:pt x="0" y="170840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94663" y="5691632"/>
            <a:ext cx="2593975" cy="2654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Man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7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spc="-55" dirty="0">
                <a:latin typeface="Tahoma"/>
                <a:cs typeface="Tahoma"/>
              </a:rPr>
              <a:t>Namespaces</a:t>
            </a:r>
            <a:endParaRPr sz="12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70" dirty="0">
                <a:latin typeface="Tahoma"/>
                <a:cs typeface="Tahoma"/>
              </a:rPr>
              <a:t>Catego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z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ou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a</a:t>
            </a:r>
            <a:r>
              <a:rPr sz="1100" spc="-7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55" dirty="0">
                <a:latin typeface="Tahoma"/>
                <a:cs typeface="Tahoma"/>
              </a:rPr>
              <a:t>Organ</a:t>
            </a:r>
            <a:r>
              <a:rPr sz="1100" spc="-10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z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a</a:t>
            </a:r>
            <a:r>
              <a:rPr sz="1100" spc="-7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s </a:t>
            </a:r>
            <a:r>
              <a:rPr sz="1100" spc="-35" dirty="0">
                <a:latin typeface="Tahoma"/>
                <a:cs typeface="Tahoma"/>
              </a:rPr>
              <a:t>hi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rc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cally</a:t>
            </a:r>
            <a:endParaRPr sz="11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45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45" dirty="0">
                <a:latin typeface="Tahoma"/>
                <a:cs typeface="Tahoma"/>
              </a:rPr>
              <a:t>Properties</a:t>
            </a:r>
            <a:endParaRPr sz="1200">
              <a:latin typeface="Tahoma"/>
              <a:cs typeface="Tahoma"/>
            </a:endParaRPr>
          </a:p>
          <a:p>
            <a:pPr marL="325755" marR="142240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40" dirty="0">
                <a:latin typeface="Tahoma"/>
                <a:cs typeface="Tahoma"/>
              </a:rPr>
              <a:t>Dis</a:t>
            </a: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60" dirty="0">
                <a:latin typeface="Tahoma"/>
                <a:cs typeface="Tahoma"/>
              </a:rPr>
              <a:t>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60" dirty="0">
                <a:latin typeface="Tahoma"/>
                <a:cs typeface="Tahoma"/>
              </a:rPr>
              <a:t>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i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60" dirty="0">
                <a:latin typeface="Tahoma"/>
                <a:cs typeface="Tahoma"/>
              </a:rPr>
              <a:t>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l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st  </a:t>
            </a:r>
            <a:r>
              <a:rPr sz="1100" spc="-50" dirty="0">
                <a:latin typeface="Tahoma"/>
                <a:cs typeface="Tahoma"/>
              </a:rPr>
              <a:t>ed</a:t>
            </a:r>
            <a:r>
              <a:rPr sz="1100" spc="-30" dirty="0">
                <a:latin typeface="Tahoma"/>
                <a:cs typeface="Tahoma"/>
              </a:rPr>
              <a:t>i</a:t>
            </a:r>
            <a:r>
              <a:rPr sz="1100" spc="10" dirty="0">
                <a:latin typeface="Tahoma"/>
                <a:cs typeface="Tahoma"/>
              </a:rPr>
              <a:t>t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num</a:t>
            </a:r>
            <a:r>
              <a:rPr sz="1100" spc="-20" dirty="0">
                <a:latin typeface="Tahoma"/>
                <a:cs typeface="Tahoma"/>
              </a:rPr>
              <a:t>b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f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nc</a:t>
            </a:r>
            <a:r>
              <a:rPr sz="1100" spc="-2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65" dirty="0">
                <a:latin typeface="Tahoma"/>
                <a:cs typeface="Tahoma"/>
              </a:rPr>
              <a:t>References</a:t>
            </a:r>
            <a:endParaRPr sz="1200">
              <a:latin typeface="Tahoma"/>
              <a:cs typeface="Tahoma"/>
            </a:endParaRPr>
          </a:p>
          <a:p>
            <a:pPr marL="325755" marR="5080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35" dirty="0">
                <a:latin typeface="Tahoma"/>
                <a:cs typeface="Tahoma"/>
              </a:rPr>
              <a:t>D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p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he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num</a:t>
            </a:r>
            <a:r>
              <a:rPr sz="1100" spc="-20" dirty="0">
                <a:latin typeface="Tahoma"/>
                <a:cs typeface="Tahoma"/>
              </a:rPr>
              <a:t>b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f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nc</a:t>
            </a:r>
            <a:r>
              <a:rPr sz="1100" spc="-2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1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he  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nam</a:t>
            </a:r>
            <a:r>
              <a:rPr sz="1100" spc="-1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ace</a:t>
            </a:r>
            <a:endParaRPr sz="1100">
              <a:latin typeface="Tahoma"/>
              <a:cs typeface="Tahoma"/>
            </a:endParaRPr>
          </a:p>
          <a:p>
            <a:pPr marL="325755" marR="197485" lvl="1" indent="-1384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45" dirty="0">
                <a:latin typeface="Tahoma"/>
                <a:cs typeface="Tahoma"/>
              </a:rPr>
              <a:t>Ar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60" dirty="0">
                <a:latin typeface="Tahoma"/>
                <a:cs typeface="Tahoma"/>
              </a:rPr>
              <a:t>he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8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n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en</a:t>
            </a:r>
            <a:r>
              <a:rPr sz="1100" spc="-4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th</a:t>
            </a:r>
            <a:r>
              <a:rPr sz="1100" spc="-60" dirty="0">
                <a:latin typeface="Tahoma"/>
                <a:cs typeface="Tahoma"/>
              </a:rPr>
              <a:t>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wit</a:t>
            </a:r>
            <a:r>
              <a:rPr sz="1100" spc="-45" dirty="0">
                <a:latin typeface="Tahoma"/>
                <a:cs typeface="Tahoma"/>
              </a:rPr>
              <a:t>h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a</a:t>
            </a:r>
            <a:r>
              <a:rPr sz="1100" spc="-70" dirty="0">
                <a:latin typeface="Tahoma"/>
                <a:cs typeface="Tahoma"/>
              </a:rPr>
              <a:t>gs  </a:t>
            </a:r>
            <a:r>
              <a:rPr sz="1100" spc="-40" dirty="0">
                <a:latin typeface="Tahoma"/>
                <a:cs typeface="Tahoma"/>
              </a:rPr>
              <a:t>applied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24465" y="6217030"/>
            <a:ext cx="2943225" cy="1775460"/>
            <a:chOff x="3724465" y="6217030"/>
            <a:chExt cx="2943225" cy="1775460"/>
          </a:xfrm>
        </p:grpSpPr>
        <p:sp>
          <p:nvSpPr>
            <p:cNvPr id="26" name="object 26"/>
            <p:cNvSpPr/>
            <p:nvPr/>
          </p:nvSpPr>
          <p:spPr>
            <a:xfrm>
              <a:off x="3729228" y="7419594"/>
              <a:ext cx="685800" cy="334010"/>
            </a:xfrm>
            <a:custGeom>
              <a:avLst/>
              <a:gdLst/>
              <a:ahLst/>
              <a:cxnLst/>
              <a:rect l="l" t="t" r="r" b="b"/>
              <a:pathLst>
                <a:path w="685800" h="334009">
                  <a:moveTo>
                    <a:pt x="0" y="0"/>
                  </a:moveTo>
                  <a:lnTo>
                    <a:pt x="685800" y="0"/>
                  </a:lnTo>
                  <a:lnTo>
                    <a:pt x="685800" y="333755"/>
                  </a:lnTo>
                  <a:lnTo>
                    <a:pt x="0" y="33375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3446" y="6223253"/>
              <a:ext cx="1187196" cy="176250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470398" y="6220205"/>
              <a:ext cx="1194435" cy="1769110"/>
            </a:xfrm>
            <a:custGeom>
              <a:avLst/>
              <a:gdLst/>
              <a:ahLst/>
              <a:cxnLst/>
              <a:rect l="l" t="t" r="r" b="b"/>
              <a:pathLst>
                <a:path w="1194434" h="1769109">
                  <a:moveTo>
                    <a:pt x="0" y="0"/>
                  </a:moveTo>
                  <a:lnTo>
                    <a:pt x="1194053" y="0"/>
                  </a:lnTo>
                  <a:lnTo>
                    <a:pt x="1194053" y="1768602"/>
                  </a:lnTo>
                  <a:lnTo>
                    <a:pt x="0" y="176860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859529" y="8783066"/>
            <a:ext cx="6413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0" dirty="0">
                <a:solidFill>
                  <a:srgbClr val="FFFFFF"/>
                </a:solidFill>
                <a:latin typeface="Tahoma"/>
                <a:cs typeface="Tahoma"/>
              </a:rPr>
              <a:t>84</a:t>
            </a:r>
            <a:endParaRPr sz="40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83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42</a:t>
            </a:fld>
            <a:endParaRPr spc="5" dirty="0"/>
          </a:p>
        </p:txBody>
      </p:sp>
      <p:sp>
        <p:nvSpPr>
          <p:cNvPr id="32" name="object 32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84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0291" y="4407661"/>
            <a:ext cx="6350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85</a:t>
            </a:r>
            <a:endParaRPr sz="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4663" y="1316227"/>
            <a:ext cx="11874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tions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on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069721" y="1743329"/>
          <a:ext cx="5639434" cy="2517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5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516"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Actions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711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100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Description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711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794"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re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g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71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9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hil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rr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g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71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083"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900" spc="-45" dirty="0">
                          <a:latin typeface="Tahoma"/>
                          <a:cs typeface="Tahoma"/>
                        </a:rPr>
                        <a:t>Edit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900" spc="-45" dirty="0">
                          <a:latin typeface="Tahoma"/>
                          <a:cs typeface="Tahoma"/>
                        </a:rPr>
                        <a:t>Edits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title</a:t>
                      </a:r>
                      <a:r>
                        <a:rPr sz="9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description</a:t>
                      </a:r>
                      <a:r>
                        <a:rPr sz="9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9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namespace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or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65" dirty="0">
                          <a:latin typeface="Tahoma"/>
                          <a:cs typeface="Tahoma"/>
                        </a:rPr>
                        <a:t>tag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0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46355">
                        <a:lnSpc>
                          <a:spcPct val="100000"/>
                        </a:lnSpc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Move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46355">
                        <a:lnSpc>
                          <a:spcPct val="100000"/>
                        </a:lnSpc>
                      </a:pPr>
                      <a:r>
                        <a:rPr sz="900" spc="-25" dirty="0">
                          <a:latin typeface="Tahoma"/>
                          <a:cs typeface="Tahoma"/>
                        </a:rPr>
                        <a:t>Moves</a:t>
                      </a:r>
                      <a:r>
                        <a:rPr sz="9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65" dirty="0">
                          <a:latin typeface="Tahoma"/>
                          <a:cs typeface="Tahoma"/>
                        </a:rPr>
                        <a:t>tag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new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location</a:t>
                      </a:r>
                      <a:r>
                        <a:rPr sz="9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or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renames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it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29"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900" spc="-40" dirty="0">
                          <a:latin typeface="Tahoma"/>
                          <a:cs typeface="Tahoma"/>
                        </a:rPr>
                        <a:t>Merge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57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900" spc="-40" dirty="0">
                          <a:latin typeface="Tahoma"/>
                          <a:cs typeface="Tahoma"/>
                        </a:rPr>
                        <a:t>Merges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60" dirty="0">
                          <a:latin typeface="Tahoma"/>
                          <a:cs typeface="Tahoma"/>
                        </a:rPr>
                        <a:t>tags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one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namespace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another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is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useful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for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duplicate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60" dirty="0">
                          <a:latin typeface="Tahoma"/>
                          <a:cs typeface="Tahoma"/>
                        </a:rPr>
                        <a:t>tags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57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84"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900" spc="-30" dirty="0">
                          <a:latin typeface="Tahoma"/>
                          <a:cs typeface="Tahoma"/>
                        </a:rPr>
                        <a:t>Publish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900" spc="-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ubl</a:t>
                      </a:r>
                      <a:r>
                        <a:rPr sz="900" spc="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00" spc="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publ</a:t>
                      </a:r>
                      <a:r>
                        <a:rPr sz="900" spc="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se</a:t>
                      </a:r>
                      <a:r>
                        <a:rPr sz="900" spc="4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vice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698"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900" spc="-35" dirty="0">
                          <a:latin typeface="Tahoma"/>
                          <a:cs typeface="Tahoma"/>
                        </a:rPr>
                        <a:t>Unpublish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39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900" spc="-40" dirty="0">
                          <a:latin typeface="Tahoma"/>
                          <a:cs typeface="Tahoma"/>
                        </a:rPr>
                        <a:t>Unpublishes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65" dirty="0">
                          <a:latin typeface="Tahoma"/>
                          <a:cs typeface="Tahoma"/>
                        </a:rPr>
                        <a:t> tag</a:t>
                      </a:r>
                      <a:r>
                        <a:rPr sz="9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9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publish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but</a:t>
                      </a:r>
                      <a:r>
                        <a:rPr sz="9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still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exists 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author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service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39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46355">
                        <a:lnSpc>
                          <a:spcPct val="100000"/>
                        </a:lnSpc>
                      </a:pPr>
                      <a:r>
                        <a:rPr sz="900" spc="-35" dirty="0">
                          <a:latin typeface="Tahoma"/>
                          <a:cs typeface="Tahoma"/>
                        </a:rPr>
                        <a:t>Delete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46355">
                        <a:lnSpc>
                          <a:spcPct val="100000"/>
                        </a:lnSpc>
                      </a:pPr>
                      <a:r>
                        <a:rPr sz="900" spc="-45" dirty="0">
                          <a:latin typeface="Tahoma"/>
                          <a:cs typeface="Tahoma"/>
                        </a:rPr>
                        <a:t>Removes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65" dirty="0">
                          <a:latin typeface="Tahoma"/>
                          <a:cs typeface="Tahoma"/>
                        </a:rPr>
                        <a:t> tag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(and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all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references)</a:t>
                      </a:r>
                      <a:r>
                        <a:rPr sz="9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from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author</a:t>
                      </a:r>
                      <a:r>
                        <a:rPr sz="9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service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3" name="object 13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7363" y="5691632"/>
            <a:ext cx="1615440" cy="636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Addi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36830">
              <a:lnSpc>
                <a:spcPct val="100000"/>
              </a:lnSpc>
            </a:pPr>
            <a:r>
              <a:rPr sz="1200" spc="-45" dirty="0">
                <a:latin typeface="Tahoma"/>
                <a:cs typeface="Tahoma"/>
              </a:rPr>
              <a:t>Ad</a:t>
            </a:r>
            <a:r>
              <a:rPr sz="1200" spc="-40" dirty="0">
                <a:latin typeface="Tahoma"/>
                <a:cs typeface="Tahoma"/>
              </a:rPr>
              <a:t>d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75" dirty="0">
                <a:latin typeface="Tahoma"/>
                <a:cs typeface="Tahoma"/>
              </a:rPr>
              <a:t>g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80" dirty="0">
                <a:latin typeface="Tahoma"/>
                <a:cs typeface="Tahoma"/>
              </a:rPr>
              <a:t>om: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95807" y="6638417"/>
            <a:ext cx="5810885" cy="1449705"/>
            <a:chOff x="995807" y="6638417"/>
            <a:chExt cx="5810885" cy="144970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030" y="6644640"/>
              <a:ext cx="2889504" cy="14371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98982" y="6641592"/>
              <a:ext cx="2895600" cy="1443355"/>
            </a:xfrm>
            <a:custGeom>
              <a:avLst/>
              <a:gdLst/>
              <a:ahLst/>
              <a:cxnLst/>
              <a:rect l="l" t="t" r="r" b="b"/>
              <a:pathLst>
                <a:path w="2895600" h="1443354">
                  <a:moveTo>
                    <a:pt x="0" y="0"/>
                  </a:moveTo>
                  <a:lnTo>
                    <a:pt x="2895599" y="0"/>
                  </a:lnTo>
                  <a:lnTo>
                    <a:pt x="2895599" y="1443227"/>
                  </a:lnTo>
                  <a:lnTo>
                    <a:pt x="0" y="1443227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0405" y="6645402"/>
              <a:ext cx="2789681" cy="143637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007358" y="6641592"/>
              <a:ext cx="2795905" cy="1443355"/>
            </a:xfrm>
            <a:custGeom>
              <a:avLst/>
              <a:gdLst/>
              <a:ahLst/>
              <a:cxnLst/>
              <a:rect l="l" t="t" r="r" b="b"/>
              <a:pathLst>
                <a:path w="2795904" h="1443354">
                  <a:moveTo>
                    <a:pt x="0" y="0"/>
                  </a:moveTo>
                  <a:lnTo>
                    <a:pt x="2795778" y="0"/>
                  </a:lnTo>
                  <a:lnTo>
                    <a:pt x="2795778" y="1443227"/>
                  </a:lnTo>
                  <a:lnTo>
                    <a:pt x="0" y="1443227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199894" y="8215376"/>
            <a:ext cx="5041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Tahoma"/>
                <a:cs typeface="Tahoma"/>
              </a:rPr>
              <a:t>P</a:t>
            </a:r>
            <a:r>
              <a:rPr sz="900" spc="-20" dirty="0">
                <a:latin typeface="Tahoma"/>
                <a:cs typeface="Tahoma"/>
              </a:rPr>
              <a:t>r</a:t>
            </a:r>
            <a:r>
              <a:rPr sz="900" spc="-25" dirty="0">
                <a:latin typeface="Tahoma"/>
                <a:cs typeface="Tahoma"/>
              </a:rPr>
              <a:t>ope</a:t>
            </a:r>
            <a:r>
              <a:rPr sz="900" spc="35" dirty="0">
                <a:latin typeface="Tahoma"/>
                <a:cs typeface="Tahoma"/>
              </a:rPr>
              <a:t>r</a:t>
            </a:r>
            <a:r>
              <a:rPr sz="900" spc="-10" dirty="0">
                <a:latin typeface="Tahoma"/>
                <a:cs typeface="Tahoma"/>
              </a:rPr>
              <a:t>ti</a:t>
            </a:r>
            <a:r>
              <a:rPr sz="900" spc="-15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91226" y="8215376"/>
            <a:ext cx="6381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75" dirty="0">
                <a:latin typeface="Tahoma"/>
                <a:cs typeface="Tahoma"/>
              </a:rPr>
              <a:t>M</a:t>
            </a:r>
            <a:r>
              <a:rPr sz="900" spc="-30" dirty="0">
                <a:latin typeface="Tahoma"/>
                <a:cs typeface="Tahoma"/>
              </a:rPr>
              <a:t>a</a:t>
            </a:r>
            <a:r>
              <a:rPr sz="900" spc="-25" dirty="0">
                <a:latin typeface="Tahoma"/>
                <a:cs typeface="Tahoma"/>
              </a:rPr>
              <a:t>n</a:t>
            </a:r>
            <a:r>
              <a:rPr sz="900" spc="-35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g</a:t>
            </a:r>
            <a:r>
              <a:rPr sz="900" spc="-60" dirty="0">
                <a:latin typeface="Tahoma"/>
                <a:cs typeface="Tahoma"/>
              </a:rPr>
              <a:t>e</a:t>
            </a:r>
            <a:r>
              <a:rPr sz="900" spc="-25" dirty="0">
                <a:latin typeface="Tahoma"/>
                <a:cs typeface="Tahoma"/>
              </a:rPr>
              <a:t> </a:t>
            </a:r>
            <a:r>
              <a:rPr sz="900" spc="-125" dirty="0">
                <a:latin typeface="Tahoma"/>
                <a:cs typeface="Tahoma"/>
              </a:rPr>
              <a:t>T</a:t>
            </a:r>
            <a:r>
              <a:rPr sz="900" spc="-50" dirty="0">
                <a:latin typeface="Tahoma"/>
                <a:cs typeface="Tahoma"/>
              </a:rPr>
              <a:t>a</a:t>
            </a:r>
            <a:r>
              <a:rPr sz="900" spc="-30" dirty="0">
                <a:latin typeface="Tahoma"/>
                <a:cs typeface="Tahoma"/>
              </a:rPr>
              <a:t>g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59529" y="8783066"/>
            <a:ext cx="6540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86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85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43</a:t>
            </a:fld>
            <a:endParaRPr spc="5" dirty="0"/>
          </a:p>
        </p:txBody>
      </p:sp>
      <p:sp>
        <p:nvSpPr>
          <p:cNvPr id="28" name="object 28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86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7760"/>
            <a:ext cx="6094730" cy="3428365"/>
            <a:chOff x="838200" y="1127760"/>
            <a:chExt cx="6094730" cy="3428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820" y="1127760"/>
              <a:ext cx="2148078" cy="342823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61815" y="4407661"/>
            <a:ext cx="6096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35" dirty="0">
                <a:solidFill>
                  <a:srgbClr val="FFFFFF"/>
                </a:solidFill>
                <a:latin typeface="Tahoma"/>
                <a:cs typeface="Tahoma"/>
              </a:rPr>
              <a:t>87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53412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92580" y="3615944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8761" y="1307084"/>
            <a:ext cx="3658870" cy="2011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5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1035"/>
              </a:spcBef>
            </a:pPr>
            <a:r>
              <a:rPr sz="1200" spc="-70" dirty="0">
                <a:latin typeface="Tahoma"/>
                <a:cs typeface="Tahoma"/>
              </a:rPr>
              <a:t>Scenario: </a:t>
            </a:r>
            <a:r>
              <a:rPr sz="1200" spc="-45" dirty="0">
                <a:latin typeface="Tahoma"/>
                <a:cs typeface="Tahoma"/>
              </a:rPr>
              <a:t>As </a:t>
            </a:r>
            <a:r>
              <a:rPr sz="1200" spc="-60" dirty="0">
                <a:latin typeface="Tahoma"/>
                <a:cs typeface="Tahoma"/>
              </a:rPr>
              <a:t>an </a:t>
            </a:r>
            <a:r>
              <a:rPr sz="1200" spc="-80" dirty="0">
                <a:latin typeface="Tahoma"/>
                <a:cs typeface="Tahoma"/>
              </a:rPr>
              <a:t>author, </a:t>
            </a:r>
            <a:r>
              <a:rPr sz="1200" spc="-45" dirty="0">
                <a:latin typeface="Tahoma"/>
                <a:cs typeface="Tahoma"/>
              </a:rPr>
              <a:t>you uploaded </a:t>
            </a:r>
            <a:r>
              <a:rPr sz="1200" spc="-70" dirty="0">
                <a:latin typeface="Tahoma"/>
                <a:cs typeface="Tahoma"/>
              </a:rPr>
              <a:t>assets </a:t>
            </a:r>
            <a:r>
              <a:rPr sz="1200" spc="-50" dirty="0">
                <a:latin typeface="Tahoma"/>
                <a:cs typeface="Tahoma"/>
              </a:rPr>
              <a:t>to </a:t>
            </a:r>
            <a:r>
              <a:rPr sz="1200" spc="-55" dirty="0">
                <a:latin typeface="Tahoma"/>
                <a:cs typeface="Tahoma"/>
              </a:rPr>
              <a:t>AEM. </a:t>
            </a:r>
            <a:r>
              <a:rPr sz="1200" spc="-85" dirty="0">
                <a:latin typeface="Tahoma"/>
                <a:cs typeface="Tahoma"/>
              </a:rPr>
              <a:t>You 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want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be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able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tag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with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specific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managed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tags.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8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admin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tr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tor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n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c</a:t>
            </a:r>
            <a:r>
              <a:rPr sz="1200" spc="-50" dirty="0">
                <a:latin typeface="Tahoma"/>
                <a:cs typeface="Tahoma"/>
              </a:rPr>
              <a:t>r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75" dirty="0">
                <a:latin typeface="Tahoma"/>
                <a:cs typeface="Tahoma"/>
              </a:rPr>
              <a:t>g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65" dirty="0">
                <a:latin typeface="Tahoma"/>
                <a:cs typeface="Tahoma"/>
              </a:rPr>
              <a:t>so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30" dirty="0">
                <a:latin typeface="Tahoma"/>
                <a:cs typeface="Tahoma"/>
              </a:rPr>
              <a:t>n  </a:t>
            </a:r>
            <a:r>
              <a:rPr sz="1200" spc="-55" dirty="0">
                <a:latin typeface="Tahoma"/>
                <a:cs typeface="Tahoma"/>
              </a:rPr>
              <a:t>be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applied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for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easy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searching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future.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spc="-18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s</a:t>
            </a:r>
            <a:r>
              <a:rPr sz="1200" spc="-20" dirty="0">
                <a:latin typeface="Tahoma"/>
                <a:cs typeface="Tahoma"/>
              </a:rPr>
              <a:t>k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10" dirty="0">
                <a:latin typeface="Tahoma"/>
                <a:cs typeface="Tahoma"/>
              </a:rPr>
              <a:t>r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m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228600" indent="-229235">
              <a:lnSpc>
                <a:spcPct val="100000"/>
              </a:lnSpc>
              <a:spcBef>
                <a:spcPts val="350"/>
              </a:spcBef>
              <a:buAutoNum type="arabicPeriod"/>
              <a:tabLst>
                <a:tab pos="228600" algn="l"/>
                <a:tab pos="229235" algn="l"/>
              </a:tabLst>
            </a:pPr>
            <a:r>
              <a:rPr sz="1200" spc="-7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g</a:t>
            </a:r>
            <a:endParaRPr sz="1200">
              <a:latin typeface="Tahoma"/>
              <a:cs typeface="Tahoma"/>
            </a:endParaRPr>
          </a:p>
          <a:p>
            <a:pPr marL="228600" indent="-229235">
              <a:lnSpc>
                <a:spcPct val="100000"/>
              </a:lnSpc>
              <a:spcBef>
                <a:spcPts val="350"/>
              </a:spcBef>
              <a:buAutoNum type="arabicPeriod"/>
              <a:tabLst>
                <a:tab pos="228600" algn="l"/>
                <a:tab pos="229235" algn="l"/>
              </a:tabLst>
            </a:pPr>
            <a:r>
              <a:rPr sz="1200" spc="-45" dirty="0">
                <a:latin typeface="Tahoma"/>
                <a:cs typeface="Tahoma"/>
              </a:rPr>
              <a:t>Ad</a:t>
            </a:r>
            <a:r>
              <a:rPr sz="1200" spc="-40" dirty="0">
                <a:latin typeface="Tahoma"/>
                <a:cs typeface="Tahoma"/>
              </a:rPr>
              <a:t>d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75" dirty="0">
                <a:latin typeface="Tahoma"/>
                <a:cs typeface="Tahoma"/>
              </a:rPr>
              <a:t>g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5" name="object 1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4663" y="5691632"/>
            <a:ext cx="2762885" cy="2321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Sma</a:t>
            </a:r>
            <a:r>
              <a:rPr sz="1400" b="1" spc="-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15" dirty="0">
                <a:latin typeface="Tahoma"/>
                <a:cs typeface="Tahoma"/>
              </a:rPr>
              <a:t>o</a:t>
            </a:r>
            <a:r>
              <a:rPr sz="1200" spc="-55" dirty="0">
                <a:latin typeface="Tahoma"/>
                <a:cs typeface="Tahoma"/>
              </a:rPr>
              <a:t>were</a:t>
            </a:r>
            <a:r>
              <a:rPr sz="1200" spc="-60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d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0" dirty="0">
                <a:latin typeface="Tahoma"/>
                <a:cs typeface="Tahoma"/>
              </a:rPr>
              <a:t>b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Sensei</a:t>
            </a:r>
            <a:endParaRPr sz="12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45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u</a:t>
            </a:r>
            <a:r>
              <a:rPr sz="1200" spc="-55" dirty="0">
                <a:latin typeface="Tahoma"/>
                <a:cs typeface="Tahoma"/>
              </a:rPr>
              <a:t>gment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search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30" dirty="0">
                <a:latin typeface="Tahoma"/>
                <a:cs typeface="Tahoma"/>
              </a:rPr>
              <a:t>bili</a:t>
            </a:r>
            <a:r>
              <a:rPr sz="1200" spc="-20" dirty="0">
                <a:latin typeface="Tahoma"/>
                <a:cs typeface="Tahoma"/>
              </a:rPr>
              <a:t>ti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endParaRPr sz="12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45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ut</a:t>
            </a:r>
            <a:r>
              <a:rPr sz="1200" spc="-45" dirty="0">
                <a:latin typeface="Tahoma"/>
                <a:cs typeface="Tahoma"/>
              </a:rPr>
              <a:t>o</a:t>
            </a:r>
            <a:r>
              <a:rPr sz="1200" spc="-70" dirty="0">
                <a:latin typeface="Tahoma"/>
                <a:cs typeface="Tahoma"/>
              </a:rPr>
              <a:t>-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75" dirty="0">
                <a:latin typeface="Tahoma"/>
                <a:cs typeface="Tahoma"/>
              </a:rPr>
              <a:t>g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im</a:t>
            </a:r>
            <a:r>
              <a:rPr sz="1200" spc="-60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50" dirty="0">
                <a:latin typeface="Tahoma"/>
                <a:cs typeface="Tahoma"/>
              </a:rPr>
              <a:t>th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rel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vant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75" dirty="0">
                <a:latin typeface="Tahoma"/>
                <a:cs typeface="Tahoma"/>
              </a:rPr>
              <a:t>g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249554" marR="72390" indent="-200025">
              <a:lnSpc>
                <a:spcPct val="100000"/>
              </a:lnSpc>
              <a:spcBef>
                <a:spcPts val="345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x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i="1" spc="-65" dirty="0">
                <a:latin typeface="Trebuchet MS"/>
                <a:cs typeface="Trebuchet MS"/>
              </a:rPr>
              <a:t>d</a:t>
            </a:r>
            <a:r>
              <a:rPr sz="1200" i="1" spc="-70" dirty="0">
                <a:latin typeface="Trebuchet MS"/>
                <a:cs typeface="Trebuchet MS"/>
              </a:rPr>
              <a:t>a</a:t>
            </a:r>
            <a:r>
              <a:rPr sz="1200" i="1" spc="-125" dirty="0">
                <a:latin typeface="Trebuchet MS"/>
                <a:cs typeface="Trebuchet MS"/>
              </a:rPr>
              <a:t>r</a:t>
            </a:r>
            <a:r>
              <a:rPr sz="1200" i="1" spc="-100" dirty="0">
                <a:latin typeface="Trebuchet MS"/>
                <a:cs typeface="Trebuchet MS"/>
              </a:rPr>
              <a:t>k</a:t>
            </a:r>
            <a:r>
              <a:rPr sz="1200" i="1" spc="-85" dirty="0">
                <a:latin typeface="Trebuchet MS"/>
                <a:cs typeface="Trebuchet MS"/>
              </a:rPr>
              <a:t> </a:t>
            </a:r>
            <a:r>
              <a:rPr sz="1200" i="1" spc="-65" dirty="0">
                <a:latin typeface="Trebuchet MS"/>
                <a:cs typeface="Trebuchet MS"/>
              </a:rPr>
              <a:t>a</a:t>
            </a:r>
            <a:r>
              <a:rPr sz="1200" i="1" spc="-45" dirty="0">
                <a:latin typeface="Trebuchet MS"/>
                <a:cs typeface="Trebuchet MS"/>
              </a:rPr>
              <a:t>s</a:t>
            </a:r>
            <a:r>
              <a:rPr sz="1200" i="1" spc="-90" dirty="0">
                <a:latin typeface="Trebuchet MS"/>
                <a:cs typeface="Trebuchet MS"/>
              </a:rPr>
              <a:t>s</a:t>
            </a:r>
            <a:r>
              <a:rPr sz="1200" i="1" spc="-110" dirty="0">
                <a:latin typeface="Trebuchet MS"/>
                <a:cs typeface="Trebuchet MS"/>
              </a:rPr>
              <a:t>e</a:t>
            </a:r>
            <a:r>
              <a:rPr sz="1200" i="1" spc="-160" dirty="0">
                <a:latin typeface="Trebuchet MS"/>
                <a:cs typeface="Trebuchet MS"/>
              </a:rPr>
              <a:t>t</a:t>
            </a:r>
            <a:r>
              <a:rPr sz="1200" i="1" spc="-75" dirty="0">
                <a:latin typeface="Trebuchet MS"/>
                <a:cs typeface="Trebuchet MS"/>
              </a:rPr>
              <a:t>s</a:t>
            </a:r>
            <a:r>
              <a:rPr sz="1200" i="1" spc="-8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50" dirty="0">
                <a:latin typeface="Tahoma"/>
                <a:cs typeface="Tahoma"/>
              </a:rPr>
              <a:t>th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re</a:t>
            </a:r>
            <a:r>
              <a:rPr sz="1200" spc="-35" dirty="0">
                <a:latin typeface="Tahoma"/>
                <a:cs typeface="Tahoma"/>
              </a:rPr>
              <a:t>l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v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nt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search  terms</a:t>
            </a:r>
            <a:endParaRPr sz="12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60" dirty="0">
                <a:latin typeface="Tahoma"/>
                <a:cs typeface="Tahoma"/>
              </a:rPr>
              <a:t>Can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b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con</a:t>
            </a:r>
            <a:r>
              <a:rPr sz="1200" spc="-10" dirty="0">
                <a:latin typeface="Tahoma"/>
                <a:cs typeface="Tahoma"/>
              </a:rPr>
              <a:t>f</a:t>
            </a:r>
            <a:r>
              <a:rPr sz="1200" spc="-35" dirty="0">
                <a:latin typeface="Tahoma"/>
                <a:cs typeface="Tahoma"/>
              </a:rPr>
              <a:t>i</a:t>
            </a:r>
            <a:r>
              <a:rPr sz="1200" spc="-105" dirty="0">
                <a:latin typeface="Tahoma"/>
                <a:cs typeface="Tahoma"/>
              </a:rPr>
              <a:t>g</a:t>
            </a:r>
            <a:r>
              <a:rPr sz="1200" spc="-50" dirty="0">
                <a:latin typeface="Tahoma"/>
                <a:cs typeface="Tahoma"/>
              </a:rPr>
              <a:t>u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to:</a:t>
            </a:r>
            <a:endParaRPr sz="12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va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y</a:t>
            </a:r>
            <a:r>
              <a:rPr sz="1100" spc="-50" dirty="0">
                <a:latin typeface="Tahoma"/>
                <a:cs typeface="Tahoma"/>
              </a:rPr>
              <a:t>ou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as</a:t>
            </a:r>
            <a:r>
              <a:rPr sz="1100" spc="-75" dirty="0">
                <a:latin typeface="Tahoma"/>
                <a:cs typeface="Tahoma"/>
              </a:rPr>
              <a:t>se</a:t>
            </a:r>
            <a:r>
              <a:rPr sz="1100" spc="-25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325755" marR="16319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30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y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10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x</a:t>
            </a:r>
            <a:r>
              <a:rPr sz="1100" spc="-35" dirty="0">
                <a:latin typeface="Tahoma"/>
                <a:cs typeface="Tahoma"/>
              </a:rPr>
              <a:t>onom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(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nh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t  </a:t>
            </a:r>
            <a:r>
              <a:rPr sz="1100" spc="-75" dirty="0">
                <a:latin typeface="Tahoma"/>
                <a:cs typeface="Tahoma"/>
              </a:rPr>
              <a:t>tags)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944746" y="6183503"/>
            <a:ext cx="2835910" cy="1795780"/>
            <a:chOff x="3944746" y="6183503"/>
            <a:chExt cx="2835910" cy="179578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0969" y="6189726"/>
              <a:ext cx="2823210" cy="178308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947921" y="6186678"/>
              <a:ext cx="2829560" cy="1789430"/>
            </a:xfrm>
            <a:custGeom>
              <a:avLst/>
              <a:gdLst/>
              <a:ahLst/>
              <a:cxnLst/>
              <a:rect l="l" t="t" r="r" b="b"/>
              <a:pathLst>
                <a:path w="2829559" h="1789429">
                  <a:moveTo>
                    <a:pt x="0" y="0"/>
                  </a:moveTo>
                  <a:lnTo>
                    <a:pt x="2829305" y="0"/>
                  </a:lnTo>
                  <a:lnTo>
                    <a:pt x="2829305" y="1789176"/>
                  </a:lnTo>
                  <a:lnTo>
                    <a:pt x="0" y="178917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47487" y="7644384"/>
              <a:ext cx="652780" cy="328930"/>
            </a:xfrm>
            <a:custGeom>
              <a:avLst/>
              <a:gdLst/>
              <a:ahLst/>
              <a:cxnLst/>
              <a:rect l="l" t="t" r="r" b="b"/>
              <a:pathLst>
                <a:path w="652779" h="328929">
                  <a:moveTo>
                    <a:pt x="0" y="0"/>
                  </a:moveTo>
                  <a:lnTo>
                    <a:pt x="652272" y="0"/>
                  </a:lnTo>
                  <a:lnTo>
                    <a:pt x="652272" y="328422"/>
                  </a:lnTo>
                  <a:lnTo>
                    <a:pt x="0" y="32842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859529" y="8783066"/>
            <a:ext cx="64769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0" dirty="0">
                <a:solidFill>
                  <a:srgbClr val="FFFFFF"/>
                </a:solidFill>
                <a:latin typeface="Tahoma"/>
                <a:cs typeface="Tahoma"/>
              </a:rPr>
              <a:t>88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87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44</a:t>
            </a:fld>
            <a:endParaRPr spc="5" dirty="0"/>
          </a:p>
        </p:txBody>
      </p:sp>
      <p:sp>
        <p:nvSpPr>
          <p:cNvPr id="27" name="object 27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88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772" y="1316227"/>
            <a:ext cx="6068695" cy="2096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Man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7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sma</a:t>
            </a:r>
            <a:r>
              <a:rPr sz="1400" b="1" spc="-2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ahoma"/>
              <a:cs typeface="Tahoma"/>
            </a:endParaRPr>
          </a:p>
          <a:p>
            <a:pPr marL="227329" marR="3978275" indent="-33655">
              <a:lnSpc>
                <a:spcPct val="100000"/>
              </a:lnSpc>
              <a:buFont typeface="Wingdings"/>
              <a:buChar char=""/>
              <a:tabLst>
                <a:tab pos="365760" algn="l"/>
              </a:tabLst>
            </a:pPr>
            <a:r>
              <a:rPr sz="1200" spc="-30" dirty="0">
                <a:latin typeface="Tahoma"/>
                <a:cs typeface="Tahoma"/>
              </a:rPr>
              <a:t>Man</a:t>
            </a:r>
            <a:r>
              <a:rPr sz="1200" spc="-55" dirty="0">
                <a:latin typeface="Tahoma"/>
                <a:cs typeface="Tahoma"/>
              </a:rPr>
              <a:t>a</a:t>
            </a:r>
            <a:r>
              <a:rPr sz="1200" spc="-80" dirty="0">
                <a:latin typeface="Tahoma"/>
                <a:cs typeface="Tahoma"/>
              </a:rPr>
              <a:t>ge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sma</a:t>
            </a:r>
            <a:r>
              <a:rPr sz="1200" spc="5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75" dirty="0">
                <a:latin typeface="Tahoma"/>
                <a:cs typeface="Tahoma"/>
              </a:rPr>
              <a:t>g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om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the  </a:t>
            </a:r>
            <a:r>
              <a:rPr sz="1200" spc="-30" dirty="0">
                <a:latin typeface="Tahoma"/>
                <a:cs typeface="Tahoma"/>
              </a:rPr>
              <a:t>Man</a:t>
            </a:r>
            <a:r>
              <a:rPr sz="1200" spc="-55" dirty="0">
                <a:latin typeface="Tahoma"/>
                <a:cs typeface="Tahoma"/>
              </a:rPr>
              <a:t>a</a:t>
            </a:r>
            <a:r>
              <a:rPr sz="1200" spc="-80" dirty="0">
                <a:latin typeface="Tahoma"/>
                <a:cs typeface="Tahoma"/>
              </a:rPr>
              <a:t>ge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8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75" dirty="0">
                <a:latin typeface="Tahoma"/>
                <a:cs typeface="Tahoma"/>
              </a:rPr>
              <a:t>g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80" dirty="0">
                <a:latin typeface="Tahoma"/>
                <a:cs typeface="Tahoma"/>
              </a:rPr>
              <a:t>ge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502920" marR="4070985" lvl="1" indent="-171450">
              <a:lnSpc>
                <a:spcPct val="100000"/>
              </a:lnSpc>
              <a:spcBef>
                <a:spcPts val="855"/>
              </a:spcBef>
              <a:buFont typeface="Arial MT"/>
              <a:buChar char="•"/>
              <a:tabLst>
                <a:tab pos="503555" algn="l"/>
              </a:tabLst>
            </a:pPr>
            <a:r>
              <a:rPr sz="1100" spc="-30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re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vant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t  </a:t>
            </a:r>
            <a:r>
              <a:rPr sz="1100" spc="-70" dirty="0">
                <a:latin typeface="Tahoma"/>
                <a:cs typeface="Tahoma"/>
              </a:rPr>
              <a:t>tags</a:t>
            </a:r>
            <a:endParaRPr sz="1100">
              <a:latin typeface="Tahoma"/>
              <a:cs typeface="Tahoma"/>
            </a:endParaRPr>
          </a:p>
          <a:p>
            <a:pPr marL="502920" lvl="1" indent="-172085">
              <a:lnSpc>
                <a:spcPct val="100000"/>
              </a:lnSpc>
              <a:spcBef>
                <a:spcPts val="844"/>
              </a:spcBef>
              <a:buFont typeface="Arial MT"/>
              <a:buChar char="•"/>
              <a:tabLst>
                <a:tab pos="503555" algn="l"/>
              </a:tabLst>
            </a:pP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om</a:t>
            </a:r>
            <a:r>
              <a:rPr sz="1100" spc="-15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-30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vant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a</a:t>
            </a:r>
            <a:r>
              <a:rPr sz="1100" spc="-7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502920" lvl="1" indent="-172085">
              <a:lnSpc>
                <a:spcPct val="100000"/>
              </a:lnSpc>
              <a:spcBef>
                <a:spcPts val="855"/>
              </a:spcBef>
              <a:buFont typeface="Arial MT"/>
              <a:buChar char="•"/>
              <a:tabLst>
                <a:tab pos="503555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man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a</a:t>
            </a:r>
            <a:r>
              <a:rPr sz="1100" spc="-7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502920" lvl="1" indent="-172085">
              <a:lnSpc>
                <a:spcPct val="100000"/>
              </a:lnSpc>
              <a:spcBef>
                <a:spcPts val="850"/>
              </a:spcBef>
              <a:buFont typeface="Arial MT"/>
              <a:buChar char="•"/>
              <a:tabLst>
                <a:tab pos="503555" algn="l"/>
              </a:tabLst>
            </a:pP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manu</a:t>
            </a:r>
            <a:r>
              <a:rPr sz="1100" spc="-35" dirty="0">
                <a:latin typeface="Tahoma"/>
                <a:cs typeface="Tahoma"/>
              </a:rPr>
              <a:t>al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rk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14929" y="1812798"/>
            <a:ext cx="3680460" cy="1927225"/>
            <a:chOff x="3114929" y="1812798"/>
            <a:chExt cx="3680460" cy="19272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5818" y="1812798"/>
              <a:ext cx="3678935" cy="19248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18104" y="1816608"/>
              <a:ext cx="3674110" cy="1920239"/>
            </a:xfrm>
            <a:custGeom>
              <a:avLst/>
              <a:gdLst/>
              <a:ahLst/>
              <a:cxnLst/>
              <a:rect l="l" t="t" r="r" b="b"/>
              <a:pathLst>
                <a:path w="3674109" h="1920239">
                  <a:moveTo>
                    <a:pt x="0" y="0"/>
                  </a:moveTo>
                  <a:lnTo>
                    <a:pt x="3673602" y="0"/>
                  </a:lnTo>
                  <a:lnTo>
                    <a:pt x="3673602" y="1920239"/>
                  </a:lnTo>
                  <a:lnTo>
                    <a:pt x="0" y="192023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59529" y="4407661"/>
            <a:ext cx="6540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0" dirty="0">
                <a:solidFill>
                  <a:srgbClr val="FFFFFF"/>
                </a:solidFill>
                <a:latin typeface="Tahoma"/>
                <a:cs typeface="Tahoma"/>
              </a:rPr>
              <a:t>89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5" name="object 1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0772" y="5691632"/>
            <a:ext cx="6068695" cy="1318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abl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sma</a:t>
            </a:r>
            <a:r>
              <a:rPr sz="1400" b="1" spc="-2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55" dirty="0">
                <a:latin typeface="Tahoma"/>
                <a:cs typeface="Tahoma"/>
              </a:rPr>
              <a:t>Smart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tags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service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auto-configured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as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Cloud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Service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55" dirty="0">
                <a:latin typeface="Tahoma"/>
                <a:cs typeface="Tahoma"/>
              </a:rPr>
              <a:t>Enable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Sma</a:t>
            </a:r>
            <a:r>
              <a:rPr sz="1200" spc="5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75" dirty="0">
                <a:latin typeface="Tahoma"/>
                <a:cs typeface="Tahoma"/>
              </a:rPr>
              <a:t>g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40" dirty="0">
                <a:latin typeface="Tahoma"/>
                <a:cs typeface="Tahoma"/>
              </a:rPr>
              <a:t>old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20" dirty="0">
                <a:latin typeface="Tahoma"/>
                <a:cs typeface="Tahoma"/>
              </a:rPr>
              <a:t>l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45" dirty="0">
                <a:latin typeface="Tahoma"/>
                <a:cs typeface="Tahoma"/>
              </a:rPr>
              <a:t>able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Sma</a:t>
            </a:r>
            <a:r>
              <a:rPr sz="1200" spc="5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8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75" dirty="0">
                <a:latin typeface="Tahoma"/>
                <a:cs typeface="Tahoma"/>
              </a:rPr>
              <a:t>g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op</a:t>
            </a:r>
            <a:r>
              <a:rPr sz="1200" spc="-2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ion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F</a:t>
            </a:r>
            <a:r>
              <a:rPr sz="1200" spc="-35" dirty="0">
                <a:latin typeface="Tahoma"/>
                <a:cs typeface="Tahoma"/>
              </a:rPr>
              <a:t>olde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40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p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20" dirty="0">
                <a:latin typeface="Tahoma"/>
                <a:cs typeface="Tahoma"/>
              </a:rPr>
              <a:t>r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4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25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ppli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al</a:t>
            </a:r>
            <a:r>
              <a:rPr sz="1200" spc="-20" dirty="0">
                <a:latin typeface="Tahoma"/>
                <a:cs typeface="Tahoma"/>
              </a:rPr>
              <a:t>l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sub</a:t>
            </a:r>
            <a:r>
              <a:rPr sz="1200" spc="-35" dirty="0">
                <a:latin typeface="Tahoma"/>
                <a:cs typeface="Tahoma"/>
              </a:rPr>
              <a:t>f</a:t>
            </a:r>
            <a:r>
              <a:rPr sz="1200" spc="-40" dirty="0">
                <a:latin typeface="Tahoma"/>
                <a:cs typeface="Tahoma"/>
              </a:rPr>
              <a:t>old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986913" y="6886829"/>
            <a:ext cx="3792854" cy="1687830"/>
            <a:chOff x="2986913" y="6886829"/>
            <a:chExt cx="3792854" cy="168783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3136" y="6893052"/>
              <a:ext cx="3779519" cy="167487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990088" y="6890004"/>
              <a:ext cx="3786504" cy="1681480"/>
            </a:xfrm>
            <a:custGeom>
              <a:avLst/>
              <a:gdLst/>
              <a:ahLst/>
              <a:cxnLst/>
              <a:rect l="l" t="t" r="r" b="b"/>
              <a:pathLst>
                <a:path w="3786504" h="1681479">
                  <a:moveTo>
                    <a:pt x="0" y="0"/>
                  </a:moveTo>
                  <a:lnTo>
                    <a:pt x="3786377" y="0"/>
                  </a:lnTo>
                  <a:lnTo>
                    <a:pt x="3786377" y="1680972"/>
                  </a:lnTo>
                  <a:lnTo>
                    <a:pt x="0" y="168097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82717" y="8048244"/>
              <a:ext cx="734060" cy="261620"/>
            </a:xfrm>
            <a:custGeom>
              <a:avLst/>
              <a:gdLst/>
              <a:ahLst/>
              <a:cxnLst/>
              <a:rect l="l" t="t" r="r" b="b"/>
              <a:pathLst>
                <a:path w="734060" h="261620">
                  <a:moveTo>
                    <a:pt x="0" y="0"/>
                  </a:moveTo>
                  <a:lnTo>
                    <a:pt x="733806" y="0"/>
                  </a:lnTo>
                  <a:lnTo>
                    <a:pt x="733806" y="261365"/>
                  </a:lnTo>
                  <a:lnTo>
                    <a:pt x="0" y="2613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858767" y="8783066"/>
            <a:ext cx="6667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10" dirty="0">
                <a:solidFill>
                  <a:srgbClr val="FFFFFF"/>
                </a:solidFill>
                <a:latin typeface="Tahoma"/>
                <a:cs typeface="Tahoma"/>
              </a:rPr>
              <a:t>90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89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45</a:t>
            </a:fld>
            <a:endParaRPr spc="5" dirty="0"/>
          </a:p>
        </p:txBody>
      </p:sp>
      <p:sp>
        <p:nvSpPr>
          <p:cNvPr id="27" name="object 27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90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6997"/>
            <a:ext cx="6094730" cy="3429000"/>
            <a:chOff x="838200" y="1126997"/>
            <a:chExt cx="609473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126997"/>
              <a:ext cx="2148840" cy="3429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64102" y="4407661"/>
            <a:ext cx="5588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91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8200" y="3408426"/>
            <a:ext cx="5948680" cy="1118870"/>
            <a:chOff x="838200" y="3408426"/>
            <a:chExt cx="5948680" cy="11188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3408426"/>
              <a:ext cx="2153412" cy="6949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05560" y="1361947"/>
            <a:ext cx="5431155" cy="2524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0880" marR="368300" indent="-1714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961514" algn="l"/>
              </a:tabLst>
            </a:pP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can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categorize,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organize,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search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for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b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on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d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prop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20" dirty="0">
                <a:latin typeface="Tahoma"/>
                <a:cs typeface="Tahoma"/>
              </a:rPr>
              <a:t>r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5" dirty="0">
                <a:latin typeface="Tahoma"/>
                <a:cs typeface="Tahoma"/>
              </a:rPr>
              <a:t>t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1960880" indent="-172085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1961514" algn="l"/>
              </a:tabLst>
            </a:pPr>
            <a:r>
              <a:rPr sz="1200" spc="-50" dirty="0">
                <a:latin typeface="Tahoma"/>
                <a:cs typeface="Tahoma"/>
              </a:rPr>
              <a:t>Metadata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be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technical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descriptive.</a:t>
            </a:r>
            <a:endParaRPr sz="1200">
              <a:latin typeface="Tahoma"/>
              <a:cs typeface="Tahoma"/>
            </a:endParaRPr>
          </a:p>
          <a:p>
            <a:pPr marL="1960880" indent="-172085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1961514" algn="l"/>
              </a:tabLst>
            </a:pPr>
            <a:r>
              <a:rPr sz="1200" spc="-17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v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w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d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om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40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p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20" dirty="0">
                <a:latin typeface="Tahoma"/>
                <a:cs typeface="Tahoma"/>
              </a:rPr>
              <a:t>r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110" dirty="0">
                <a:latin typeface="Tahoma"/>
                <a:cs typeface="Tahoma"/>
              </a:rPr>
              <a:t>ge.</a:t>
            </a:r>
            <a:endParaRPr sz="1200">
              <a:latin typeface="Tahoma"/>
              <a:cs typeface="Tahoma"/>
            </a:endParaRPr>
          </a:p>
          <a:p>
            <a:pPr marL="1960880" indent="-17208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961514" algn="l"/>
              </a:tabLst>
            </a:pPr>
            <a:r>
              <a:rPr sz="1200" spc="-17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im</a:t>
            </a:r>
            <a:r>
              <a:rPr sz="1200" spc="-20" dirty="0">
                <a:latin typeface="Tahoma"/>
                <a:cs typeface="Tahoma"/>
              </a:rPr>
              <a:t>p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2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x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2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d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u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C</a:t>
            </a:r>
            <a:r>
              <a:rPr sz="1200" spc="-114" dirty="0">
                <a:latin typeface="Tahoma"/>
                <a:cs typeface="Tahoma"/>
              </a:rPr>
              <a:t>S</a:t>
            </a:r>
            <a:r>
              <a:rPr sz="1200" spc="-10" dirty="0">
                <a:latin typeface="Tahoma"/>
                <a:cs typeface="Tahoma"/>
              </a:rPr>
              <a:t>V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f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80" dirty="0">
                <a:latin typeface="Tahoma"/>
                <a:cs typeface="Tahoma"/>
              </a:rPr>
              <a:t>le.</a:t>
            </a:r>
            <a:endParaRPr sz="1200">
              <a:latin typeface="Tahoma"/>
              <a:cs typeface="Tahoma"/>
            </a:endParaRPr>
          </a:p>
          <a:p>
            <a:pPr marL="1960880" marR="5080" indent="-17145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1961514" algn="l"/>
              </a:tabLst>
            </a:pPr>
            <a:r>
              <a:rPr sz="1200" spc="-105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d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p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80" dirty="0">
                <a:latin typeface="Tahoma"/>
                <a:cs typeface="Tahoma"/>
              </a:rPr>
              <a:t>o</a:t>
            </a:r>
            <a:r>
              <a:rPr sz="1200" spc="-15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ile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hel</a:t>
            </a:r>
            <a:r>
              <a:rPr sz="1200" spc="-25" dirty="0">
                <a:latin typeface="Tahoma"/>
                <a:cs typeface="Tahoma"/>
              </a:rPr>
              <a:t>p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45" dirty="0">
                <a:latin typeface="Tahoma"/>
                <a:cs typeface="Tahoma"/>
              </a:rPr>
              <a:t>apply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d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ult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d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40" dirty="0">
                <a:latin typeface="Tahoma"/>
                <a:cs typeface="Tahoma"/>
              </a:rPr>
              <a:t>he 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hin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35" dirty="0">
                <a:latin typeface="Tahoma"/>
                <a:cs typeface="Tahoma"/>
              </a:rPr>
              <a:t>ld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120" dirty="0">
                <a:latin typeface="Tahoma"/>
                <a:cs typeface="Tahoma"/>
              </a:rPr>
              <a:t>r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1960880" marR="140970" indent="-17145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1961514" algn="l"/>
              </a:tabLst>
            </a:pPr>
            <a:r>
              <a:rPr sz="1200" spc="-8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relate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that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share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common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attributes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with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its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source,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derived,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other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resources.</a:t>
            </a:r>
            <a:endParaRPr sz="1200">
              <a:latin typeface="Tahoma"/>
              <a:cs typeface="Tahoma"/>
            </a:endParaRPr>
          </a:p>
          <a:p>
            <a:pPr marL="1960880" marR="126364" indent="-17145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961514" algn="l"/>
              </a:tabLst>
            </a:pPr>
            <a:r>
              <a:rPr sz="1200" spc="-8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create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tags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taxonomies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help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classify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content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thin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we</a:t>
            </a:r>
            <a:r>
              <a:rPr sz="1200" spc="-30" dirty="0">
                <a:latin typeface="Tahoma"/>
                <a:cs typeface="Tahoma"/>
              </a:rPr>
              <a:t>b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80" dirty="0">
                <a:latin typeface="Tahoma"/>
                <a:cs typeface="Tahoma"/>
              </a:rPr>
              <a:t>ite.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ts val="1730"/>
              </a:lnSpc>
            </a:pP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ke</a:t>
            </a:r>
            <a:r>
              <a:rPr sz="16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" y="5502402"/>
            <a:ext cx="6094476" cy="3429000"/>
          </a:xfrm>
          <a:prstGeom prst="rect">
            <a:avLst/>
          </a:prstGeom>
        </p:spPr>
      </p:pic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837819" y="5502021"/>
          <a:ext cx="6082030" cy="3416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7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022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436245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Ma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800" b="1" spc="-4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spc="-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gi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1800" b="1" spc="-14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3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spc="2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800" b="1" spc="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800" b="1" spc="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spc="3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1546">
                <a:tc>
                  <a:txBody>
                    <a:bodyPr/>
                    <a:lstStyle/>
                    <a:p>
                      <a:pPr marL="3879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9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Agenda: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ons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Opt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ons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rk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col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orative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anno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tions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ve</a:t>
                      </a: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ion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nk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option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bl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900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unpu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bl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7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46</a:t>
            </a:fld>
            <a:endParaRPr spc="5" dirty="0"/>
          </a:p>
        </p:txBody>
      </p:sp>
      <p:sp>
        <p:nvSpPr>
          <p:cNvPr id="16" name="object 16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91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92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663" y="1316227"/>
            <a:ext cx="1969135" cy="2370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spc="-60" dirty="0">
                <a:latin typeface="Tahoma"/>
                <a:cs typeface="Tahoma"/>
              </a:rPr>
              <a:t>Renditions:</a:t>
            </a:r>
            <a:endParaRPr sz="1200">
              <a:latin typeface="Tahoma"/>
              <a:cs typeface="Tahoma"/>
            </a:endParaRPr>
          </a:p>
          <a:p>
            <a:pPr marL="325755" marR="4635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re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add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30" dirty="0">
                <a:latin typeface="Tahoma"/>
                <a:cs typeface="Tahoma"/>
              </a:rPr>
              <a:t>n</a:t>
            </a:r>
            <a:r>
              <a:rPr sz="1100" spc="-35" dirty="0">
                <a:latin typeface="Tahoma"/>
                <a:cs typeface="Tahoma"/>
              </a:rPr>
              <a:t>al  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s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im</a:t>
            </a:r>
            <a:r>
              <a:rPr sz="1100" spc="-60" dirty="0">
                <a:latin typeface="Tahoma"/>
                <a:cs typeface="Tahoma"/>
              </a:rPr>
              <a:t>age  o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v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d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il</a:t>
            </a:r>
            <a:r>
              <a:rPr sz="1100" spc="-1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325755" marR="5080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45" dirty="0">
                <a:latin typeface="Tahoma"/>
                <a:cs typeface="Tahoma"/>
              </a:rPr>
              <a:t>Enable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y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mul</a:t>
            </a:r>
            <a:r>
              <a:rPr sz="1100" spc="-15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iple  </a:t>
            </a:r>
            <a:r>
              <a:rPr sz="1100" spc="-50" dirty="0">
                <a:latin typeface="Tahoma"/>
                <a:cs typeface="Tahoma"/>
              </a:rPr>
              <a:t>v</a:t>
            </a:r>
            <a:r>
              <a:rPr sz="1100" spc="-30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50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asse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45" dirty="0">
                <a:latin typeface="Tahoma"/>
                <a:cs typeface="Tahoma"/>
              </a:rPr>
              <a:t>Ar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-</a:t>
            </a:r>
            <a:r>
              <a:rPr sz="1100" spc="-90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er</a:t>
            </a:r>
            <a:r>
              <a:rPr sz="1100" spc="-85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249554" marR="8318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40" dirty="0">
                <a:latin typeface="Tahoma"/>
                <a:cs typeface="Tahoma"/>
              </a:rPr>
              <a:t>Ad</a:t>
            </a:r>
            <a:r>
              <a:rPr sz="1200" spc="-20" dirty="0">
                <a:latin typeface="Tahoma"/>
                <a:cs typeface="Tahoma"/>
              </a:rPr>
              <a:t>d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v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75" dirty="0">
                <a:latin typeface="Tahoma"/>
                <a:cs typeface="Tahoma"/>
              </a:rPr>
              <a:t>w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del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t  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ndi</a:t>
            </a:r>
            <a:r>
              <a:rPr sz="1200" spc="-25" dirty="0">
                <a:latin typeface="Tahoma"/>
                <a:cs typeface="Tahoma"/>
              </a:rPr>
              <a:t>tio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om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endParaRPr sz="1200">
              <a:latin typeface="Tahoma"/>
              <a:cs typeface="Tahoma"/>
            </a:endParaRPr>
          </a:p>
          <a:p>
            <a:pPr marL="249554">
              <a:lnSpc>
                <a:spcPct val="100000"/>
              </a:lnSpc>
            </a:pPr>
            <a:r>
              <a:rPr sz="1200" spc="-50" dirty="0">
                <a:latin typeface="Tahoma"/>
                <a:cs typeface="Tahoma"/>
              </a:rPr>
              <a:t>R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15" dirty="0">
                <a:latin typeface="Tahoma"/>
                <a:cs typeface="Tahoma"/>
              </a:rPr>
              <a:t>ndi</a:t>
            </a:r>
            <a:r>
              <a:rPr sz="1200" spc="5" dirty="0">
                <a:latin typeface="Tahoma"/>
                <a:cs typeface="Tahoma"/>
              </a:rPr>
              <a:t>tio</a:t>
            </a:r>
            <a:r>
              <a:rPr sz="120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nel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0291" y="4407661"/>
            <a:ext cx="64769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0" dirty="0">
                <a:solidFill>
                  <a:srgbClr val="FFFFFF"/>
                </a:solidFill>
                <a:latin typeface="Tahoma"/>
                <a:cs typeface="Tahoma"/>
              </a:rPr>
              <a:t>93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7819" y="1126616"/>
            <a:ext cx="6094730" cy="3429000"/>
            <a:chOff x="837819" y="1126616"/>
            <a:chExt cx="609473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9044" y="1863851"/>
              <a:ext cx="3768852" cy="19560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015995" y="1860804"/>
              <a:ext cx="3775710" cy="1962150"/>
            </a:xfrm>
            <a:custGeom>
              <a:avLst/>
              <a:gdLst/>
              <a:ahLst/>
              <a:cxnLst/>
              <a:rect l="l" t="t" r="r" b="b"/>
              <a:pathLst>
                <a:path w="3775709" h="1962150">
                  <a:moveTo>
                    <a:pt x="0" y="0"/>
                  </a:moveTo>
                  <a:lnTo>
                    <a:pt x="3775709" y="0"/>
                  </a:lnTo>
                  <a:lnTo>
                    <a:pt x="3775709" y="1962150"/>
                  </a:lnTo>
                  <a:lnTo>
                    <a:pt x="0" y="19621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19044" y="2378963"/>
              <a:ext cx="957580" cy="1303020"/>
            </a:xfrm>
            <a:custGeom>
              <a:avLst/>
              <a:gdLst/>
              <a:ahLst/>
              <a:cxnLst/>
              <a:rect l="l" t="t" r="r" b="b"/>
              <a:pathLst>
                <a:path w="957579" h="1303020">
                  <a:moveTo>
                    <a:pt x="0" y="0"/>
                  </a:moveTo>
                  <a:lnTo>
                    <a:pt x="957071" y="0"/>
                  </a:lnTo>
                  <a:lnTo>
                    <a:pt x="957071" y="1303020"/>
                  </a:lnTo>
                  <a:lnTo>
                    <a:pt x="0" y="130302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296" y="1133093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6" name="object 1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4663" y="5691632"/>
            <a:ext cx="11404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7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59529" y="8783066"/>
            <a:ext cx="6540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94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78903" y="6184201"/>
            <a:ext cx="5979795" cy="2270760"/>
            <a:chOff x="878903" y="6184201"/>
            <a:chExt cx="5979795" cy="227076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3780" y="6195060"/>
              <a:ext cx="3277362" cy="225247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570732" y="6192012"/>
              <a:ext cx="3284220" cy="2259330"/>
            </a:xfrm>
            <a:custGeom>
              <a:avLst/>
              <a:gdLst/>
              <a:ahLst/>
              <a:cxnLst/>
              <a:rect l="l" t="t" r="r" b="b"/>
              <a:pathLst>
                <a:path w="3284220" h="2259329">
                  <a:moveTo>
                    <a:pt x="0" y="0"/>
                  </a:moveTo>
                  <a:lnTo>
                    <a:pt x="3284219" y="0"/>
                  </a:lnTo>
                  <a:lnTo>
                    <a:pt x="3284219" y="2259330"/>
                  </a:lnTo>
                  <a:lnTo>
                    <a:pt x="0" y="225933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03498" y="6188964"/>
              <a:ext cx="204470" cy="192405"/>
            </a:xfrm>
            <a:custGeom>
              <a:avLst/>
              <a:gdLst/>
              <a:ahLst/>
              <a:cxnLst/>
              <a:rect l="l" t="t" r="r" b="b"/>
              <a:pathLst>
                <a:path w="204470" h="192404">
                  <a:moveTo>
                    <a:pt x="0" y="0"/>
                  </a:moveTo>
                  <a:lnTo>
                    <a:pt x="204215" y="0"/>
                  </a:lnTo>
                  <a:lnTo>
                    <a:pt x="204215" y="192024"/>
                  </a:lnTo>
                  <a:lnTo>
                    <a:pt x="0" y="1920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90600" y="6316218"/>
              <a:ext cx="2472690" cy="312420"/>
            </a:xfrm>
            <a:custGeom>
              <a:avLst/>
              <a:gdLst/>
              <a:ahLst/>
              <a:cxnLst/>
              <a:rect l="l" t="t" r="r" b="b"/>
              <a:pathLst>
                <a:path w="2472690" h="312420">
                  <a:moveTo>
                    <a:pt x="2472690" y="0"/>
                  </a:moveTo>
                  <a:lnTo>
                    <a:pt x="0" y="0"/>
                  </a:lnTo>
                  <a:lnTo>
                    <a:pt x="0" y="312420"/>
                  </a:lnTo>
                  <a:lnTo>
                    <a:pt x="2472690" y="312420"/>
                  </a:lnTo>
                  <a:lnTo>
                    <a:pt x="247269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90600" y="6316218"/>
              <a:ext cx="2472690" cy="312420"/>
            </a:xfrm>
            <a:custGeom>
              <a:avLst/>
              <a:gdLst/>
              <a:ahLst/>
              <a:cxnLst/>
              <a:rect l="l" t="t" r="r" b="b"/>
              <a:pathLst>
                <a:path w="2472690" h="312420">
                  <a:moveTo>
                    <a:pt x="0" y="0"/>
                  </a:moveTo>
                  <a:lnTo>
                    <a:pt x="2472690" y="0"/>
                  </a:lnTo>
                  <a:lnTo>
                    <a:pt x="2472690" y="312420"/>
                  </a:lnTo>
                  <a:lnTo>
                    <a:pt x="0" y="3124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2B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922" y="6374892"/>
              <a:ext cx="204978" cy="18745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96874" y="6374130"/>
              <a:ext cx="210820" cy="190500"/>
            </a:xfrm>
            <a:custGeom>
              <a:avLst/>
              <a:gdLst/>
              <a:ahLst/>
              <a:cxnLst/>
              <a:rect l="l" t="t" r="r" b="b"/>
              <a:pathLst>
                <a:path w="210819" h="190500">
                  <a:moveTo>
                    <a:pt x="0" y="0"/>
                  </a:moveTo>
                  <a:lnTo>
                    <a:pt x="210312" y="0"/>
                  </a:lnTo>
                  <a:lnTo>
                    <a:pt x="210312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2B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90600" y="6868668"/>
              <a:ext cx="2472690" cy="313690"/>
            </a:xfrm>
            <a:custGeom>
              <a:avLst/>
              <a:gdLst/>
              <a:ahLst/>
              <a:cxnLst/>
              <a:rect l="l" t="t" r="r" b="b"/>
              <a:pathLst>
                <a:path w="2472690" h="313690">
                  <a:moveTo>
                    <a:pt x="2472690" y="0"/>
                  </a:moveTo>
                  <a:lnTo>
                    <a:pt x="0" y="0"/>
                  </a:lnTo>
                  <a:lnTo>
                    <a:pt x="0" y="313181"/>
                  </a:lnTo>
                  <a:lnTo>
                    <a:pt x="2472690" y="313181"/>
                  </a:lnTo>
                  <a:lnTo>
                    <a:pt x="247269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90600" y="6868668"/>
              <a:ext cx="2472690" cy="313690"/>
            </a:xfrm>
            <a:custGeom>
              <a:avLst/>
              <a:gdLst/>
              <a:ahLst/>
              <a:cxnLst/>
              <a:rect l="l" t="t" r="r" b="b"/>
              <a:pathLst>
                <a:path w="2472690" h="313690">
                  <a:moveTo>
                    <a:pt x="0" y="0"/>
                  </a:moveTo>
                  <a:lnTo>
                    <a:pt x="2472690" y="0"/>
                  </a:lnTo>
                  <a:lnTo>
                    <a:pt x="2472690" y="313181"/>
                  </a:lnTo>
                  <a:lnTo>
                    <a:pt x="0" y="31318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2B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3732" y="7046976"/>
              <a:ext cx="193547" cy="17678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96112" y="7040118"/>
              <a:ext cx="208279" cy="190500"/>
            </a:xfrm>
            <a:custGeom>
              <a:avLst/>
              <a:gdLst/>
              <a:ahLst/>
              <a:cxnLst/>
              <a:rect l="l" t="t" r="r" b="b"/>
              <a:pathLst>
                <a:path w="208280" h="190500">
                  <a:moveTo>
                    <a:pt x="0" y="0"/>
                  </a:moveTo>
                  <a:lnTo>
                    <a:pt x="208025" y="0"/>
                  </a:lnTo>
                  <a:lnTo>
                    <a:pt x="208025" y="190499"/>
                  </a:lnTo>
                  <a:lnTo>
                    <a:pt x="0" y="190499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2B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3732" y="6822186"/>
              <a:ext cx="193547" cy="17678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96874" y="6815328"/>
              <a:ext cx="207645" cy="190500"/>
            </a:xfrm>
            <a:custGeom>
              <a:avLst/>
              <a:gdLst/>
              <a:ahLst/>
              <a:cxnLst/>
              <a:rect l="l" t="t" r="r" b="b"/>
              <a:pathLst>
                <a:path w="207644" h="190500">
                  <a:moveTo>
                    <a:pt x="0" y="0"/>
                  </a:moveTo>
                  <a:lnTo>
                    <a:pt x="207263" y="0"/>
                  </a:lnTo>
                  <a:lnTo>
                    <a:pt x="207263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2B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90600" y="7448550"/>
              <a:ext cx="2472690" cy="312420"/>
            </a:xfrm>
            <a:custGeom>
              <a:avLst/>
              <a:gdLst/>
              <a:ahLst/>
              <a:cxnLst/>
              <a:rect l="l" t="t" r="r" b="b"/>
              <a:pathLst>
                <a:path w="2472690" h="312420">
                  <a:moveTo>
                    <a:pt x="2472690" y="0"/>
                  </a:moveTo>
                  <a:lnTo>
                    <a:pt x="0" y="0"/>
                  </a:lnTo>
                  <a:lnTo>
                    <a:pt x="0" y="312419"/>
                  </a:lnTo>
                  <a:lnTo>
                    <a:pt x="2472690" y="312419"/>
                  </a:lnTo>
                  <a:lnTo>
                    <a:pt x="247269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90600" y="7448550"/>
              <a:ext cx="2472690" cy="312420"/>
            </a:xfrm>
            <a:custGeom>
              <a:avLst/>
              <a:gdLst/>
              <a:ahLst/>
              <a:cxnLst/>
              <a:rect l="l" t="t" r="r" b="b"/>
              <a:pathLst>
                <a:path w="2472690" h="312420">
                  <a:moveTo>
                    <a:pt x="0" y="0"/>
                  </a:moveTo>
                  <a:lnTo>
                    <a:pt x="2472690" y="0"/>
                  </a:lnTo>
                  <a:lnTo>
                    <a:pt x="2472690" y="312419"/>
                  </a:lnTo>
                  <a:lnTo>
                    <a:pt x="0" y="3124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2B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4588" y="7629144"/>
              <a:ext cx="191262" cy="17678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87730" y="7622286"/>
              <a:ext cx="205104" cy="191770"/>
            </a:xfrm>
            <a:custGeom>
              <a:avLst/>
              <a:gdLst/>
              <a:ahLst/>
              <a:cxnLst/>
              <a:rect l="l" t="t" r="r" b="b"/>
              <a:pathLst>
                <a:path w="205105" h="191770">
                  <a:moveTo>
                    <a:pt x="0" y="0"/>
                  </a:moveTo>
                  <a:lnTo>
                    <a:pt x="204978" y="0"/>
                  </a:lnTo>
                  <a:lnTo>
                    <a:pt x="204978" y="191261"/>
                  </a:lnTo>
                  <a:lnTo>
                    <a:pt x="0" y="191261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2B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064" y="7410450"/>
              <a:ext cx="194309" cy="17678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86206" y="7403592"/>
              <a:ext cx="208279" cy="191770"/>
            </a:xfrm>
            <a:custGeom>
              <a:avLst/>
              <a:gdLst/>
              <a:ahLst/>
              <a:cxnLst/>
              <a:rect l="l" t="t" r="r" b="b"/>
              <a:pathLst>
                <a:path w="208280" h="191770">
                  <a:moveTo>
                    <a:pt x="0" y="0"/>
                  </a:moveTo>
                  <a:lnTo>
                    <a:pt x="208025" y="0"/>
                  </a:lnTo>
                  <a:lnTo>
                    <a:pt x="208025" y="191261"/>
                  </a:lnTo>
                  <a:lnTo>
                    <a:pt x="0" y="191261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2B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90600" y="8005572"/>
              <a:ext cx="2472690" cy="312420"/>
            </a:xfrm>
            <a:custGeom>
              <a:avLst/>
              <a:gdLst/>
              <a:ahLst/>
              <a:cxnLst/>
              <a:rect l="l" t="t" r="r" b="b"/>
              <a:pathLst>
                <a:path w="2472690" h="312420">
                  <a:moveTo>
                    <a:pt x="2472690" y="0"/>
                  </a:moveTo>
                  <a:lnTo>
                    <a:pt x="0" y="0"/>
                  </a:lnTo>
                  <a:lnTo>
                    <a:pt x="0" y="312419"/>
                  </a:lnTo>
                  <a:lnTo>
                    <a:pt x="2472690" y="312419"/>
                  </a:lnTo>
                  <a:lnTo>
                    <a:pt x="247269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90600" y="8005572"/>
              <a:ext cx="2472690" cy="312420"/>
            </a:xfrm>
            <a:custGeom>
              <a:avLst/>
              <a:gdLst/>
              <a:ahLst/>
              <a:cxnLst/>
              <a:rect l="l" t="t" r="r" b="b"/>
              <a:pathLst>
                <a:path w="2472690" h="312420">
                  <a:moveTo>
                    <a:pt x="0" y="0"/>
                  </a:moveTo>
                  <a:lnTo>
                    <a:pt x="2472690" y="0"/>
                  </a:lnTo>
                  <a:lnTo>
                    <a:pt x="2472690" y="312419"/>
                  </a:lnTo>
                  <a:lnTo>
                    <a:pt x="0" y="3124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2B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160780" y="6319520"/>
            <a:ext cx="2149475" cy="1989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0170"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latin typeface="Tahoma"/>
                <a:cs typeface="Tahoma"/>
              </a:rPr>
              <a:t>Start</a:t>
            </a:r>
            <a:r>
              <a:rPr sz="900" spc="-1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Crop: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Crops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image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based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on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various </a:t>
            </a:r>
            <a:r>
              <a:rPr sz="900" spc="-27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aspe</a:t>
            </a:r>
            <a:r>
              <a:rPr sz="900" spc="-30" dirty="0">
                <a:latin typeface="Tahoma"/>
                <a:cs typeface="Tahoma"/>
              </a:rPr>
              <a:t>c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70" dirty="0">
                <a:latin typeface="Tahoma"/>
                <a:cs typeface="Tahoma"/>
              </a:rPr>
              <a:t>a</a:t>
            </a:r>
            <a:r>
              <a:rPr sz="900" spc="-25" dirty="0">
                <a:latin typeface="Tahoma"/>
                <a:cs typeface="Tahoma"/>
              </a:rPr>
              <a:t>tio</a:t>
            </a:r>
            <a:r>
              <a:rPr sz="900" spc="-70" dirty="0">
                <a:latin typeface="Tahoma"/>
                <a:cs typeface="Tahoma"/>
              </a:rPr>
              <a:t>s </a:t>
            </a:r>
            <a:r>
              <a:rPr sz="900" spc="-65" dirty="0">
                <a:latin typeface="Tahoma"/>
                <a:cs typeface="Tahoma"/>
              </a:rPr>
              <a:t>a</a:t>
            </a:r>
            <a:r>
              <a:rPr sz="900" spc="-55" dirty="0">
                <a:latin typeface="Tahoma"/>
                <a:cs typeface="Tahoma"/>
              </a:rPr>
              <a:t>v</a:t>
            </a:r>
            <a:r>
              <a:rPr sz="900" spc="-25" dirty="0">
                <a:latin typeface="Tahoma"/>
                <a:cs typeface="Tahoma"/>
              </a:rPr>
              <a:t>ai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30" dirty="0">
                <a:latin typeface="Tahoma"/>
                <a:cs typeface="Tahoma"/>
              </a:rPr>
              <a:t>ble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b</a:t>
            </a:r>
            <a:r>
              <a:rPr sz="900" spc="-45" dirty="0">
                <a:latin typeface="Tahoma"/>
                <a:cs typeface="Tahoma"/>
              </a:rPr>
              <a:t>y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de</a:t>
            </a:r>
            <a:r>
              <a:rPr sz="900" spc="-65" dirty="0">
                <a:latin typeface="Tahoma"/>
                <a:cs typeface="Tahoma"/>
              </a:rPr>
              <a:t>f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25" dirty="0">
                <a:latin typeface="Tahoma"/>
                <a:cs typeface="Tahoma"/>
              </a:rPr>
              <a:t>u</a:t>
            </a:r>
            <a:r>
              <a:rPr sz="900" spc="-5" dirty="0">
                <a:latin typeface="Tahoma"/>
                <a:cs typeface="Tahoma"/>
              </a:rPr>
              <a:t>l</a:t>
            </a:r>
            <a:r>
              <a:rPr sz="900" spc="-15" dirty="0">
                <a:latin typeface="Tahoma"/>
                <a:cs typeface="Tahoma"/>
              </a:rPr>
              <a:t>t</a:t>
            </a:r>
            <a:r>
              <a:rPr sz="900" spc="-135" dirty="0">
                <a:latin typeface="Tahoma"/>
                <a:cs typeface="Tahoma"/>
              </a:rPr>
              <a:t>.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860"/>
              </a:spcBef>
            </a:pPr>
            <a:r>
              <a:rPr sz="900" spc="-30" dirty="0">
                <a:latin typeface="Tahoma"/>
                <a:cs typeface="Tahoma"/>
              </a:rPr>
              <a:t>Rotate </a:t>
            </a:r>
            <a:r>
              <a:rPr sz="900" spc="-35" dirty="0">
                <a:latin typeface="Tahoma"/>
                <a:cs typeface="Tahoma"/>
              </a:rPr>
              <a:t>Left/Right: </a:t>
            </a:r>
            <a:r>
              <a:rPr sz="900" spc="-50" dirty="0">
                <a:latin typeface="Tahoma"/>
                <a:cs typeface="Tahoma"/>
              </a:rPr>
              <a:t>Rotates </a:t>
            </a:r>
            <a:r>
              <a:rPr sz="900" spc="-45" dirty="0">
                <a:latin typeface="Tahoma"/>
                <a:cs typeface="Tahoma"/>
              </a:rPr>
              <a:t>an </a:t>
            </a:r>
            <a:r>
              <a:rPr sz="900" spc="-50" dirty="0">
                <a:latin typeface="Tahoma"/>
                <a:cs typeface="Tahoma"/>
              </a:rPr>
              <a:t>image </a:t>
            </a:r>
            <a:r>
              <a:rPr sz="900" spc="-35" dirty="0">
                <a:latin typeface="Tahoma"/>
                <a:cs typeface="Tahoma"/>
              </a:rPr>
              <a:t>clockwise </a:t>
            </a:r>
            <a:r>
              <a:rPr sz="900" spc="-2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or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counte</a:t>
            </a:r>
            <a:r>
              <a:rPr sz="900" spc="-25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c</a:t>
            </a:r>
            <a:r>
              <a:rPr sz="900" spc="-10" dirty="0">
                <a:latin typeface="Tahoma"/>
                <a:cs typeface="Tahoma"/>
              </a:rPr>
              <a:t>lo</a:t>
            </a:r>
            <a:r>
              <a:rPr sz="900" spc="-45" dirty="0">
                <a:latin typeface="Tahoma"/>
                <a:cs typeface="Tahoma"/>
              </a:rPr>
              <a:t>c</a:t>
            </a:r>
            <a:r>
              <a:rPr sz="900" spc="-40" dirty="0">
                <a:latin typeface="Tahoma"/>
                <a:cs typeface="Tahoma"/>
              </a:rPr>
              <a:t>k</a:t>
            </a:r>
            <a:r>
              <a:rPr sz="900" spc="-25" dirty="0">
                <a:latin typeface="Tahoma"/>
                <a:cs typeface="Tahoma"/>
              </a:rPr>
              <a:t>w</a:t>
            </a:r>
            <a:r>
              <a:rPr sz="900" spc="-5" dirty="0">
                <a:latin typeface="Tahoma"/>
                <a:cs typeface="Tahoma"/>
              </a:rPr>
              <a:t>i</a:t>
            </a:r>
            <a:r>
              <a:rPr sz="900" spc="-60" dirty="0">
                <a:latin typeface="Tahoma"/>
                <a:cs typeface="Tahoma"/>
              </a:rPr>
              <a:t>se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850">
              <a:latin typeface="Tahoma"/>
              <a:cs typeface="Tahoma"/>
            </a:endParaRPr>
          </a:p>
          <a:p>
            <a:pPr marL="12700" marR="268605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Tahoma"/>
                <a:cs typeface="Tahoma"/>
              </a:rPr>
              <a:t>Fli</a:t>
            </a:r>
            <a:r>
              <a:rPr sz="900" spc="-30" dirty="0">
                <a:latin typeface="Tahoma"/>
                <a:cs typeface="Tahoma"/>
              </a:rPr>
              <a:t>p </a:t>
            </a:r>
            <a:r>
              <a:rPr sz="900" spc="-15" dirty="0">
                <a:latin typeface="Tahoma"/>
                <a:cs typeface="Tahoma"/>
              </a:rPr>
              <a:t>Ho</a:t>
            </a:r>
            <a:r>
              <a:rPr sz="900" spc="5" dirty="0">
                <a:latin typeface="Tahoma"/>
                <a:cs typeface="Tahoma"/>
              </a:rPr>
              <a:t>r</a:t>
            </a:r>
            <a:r>
              <a:rPr sz="900" spc="15" dirty="0">
                <a:latin typeface="Tahoma"/>
                <a:cs typeface="Tahoma"/>
              </a:rPr>
              <a:t>i</a:t>
            </a:r>
            <a:r>
              <a:rPr sz="900" spc="-20" dirty="0">
                <a:latin typeface="Tahoma"/>
                <a:cs typeface="Tahoma"/>
              </a:rPr>
              <a:t>z</a:t>
            </a:r>
            <a:r>
              <a:rPr sz="900" spc="-5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dirty="0">
                <a:latin typeface="Tahoma"/>
                <a:cs typeface="Tahoma"/>
              </a:rPr>
              <a:t>t</a:t>
            </a:r>
            <a:r>
              <a:rPr sz="900" spc="-5" dirty="0">
                <a:latin typeface="Tahoma"/>
                <a:cs typeface="Tahoma"/>
              </a:rPr>
              <a:t>al/</a:t>
            </a:r>
            <a:r>
              <a:rPr sz="900" spc="-60" dirty="0">
                <a:latin typeface="Tahoma"/>
                <a:cs typeface="Tahoma"/>
              </a:rPr>
              <a:t>V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25" dirty="0">
                <a:latin typeface="Tahoma"/>
                <a:cs typeface="Tahoma"/>
              </a:rPr>
              <a:t>r</a:t>
            </a:r>
            <a:r>
              <a:rPr sz="900" spc="-25" dirty="0">
                <a:latin typeface="Tahoma"/>
                <a:cs typeface="Tahoma"/>
              </a:rPr>
              <a:t>t</a:t>
            </a:r>
            <a:r>
              <a:rPr sz="900" spc="5" dirty="0">
                <a:latin typeface="Tahoma"/>
                <a:cs typeface="Tahoma"/>
              </a:rPr>
              <a:t>i</a:t>
            </a:r>
            <a:r>
              <a:rPr sz="900" spc="-5" dirty="0">
                <a:latin typeface="Tahoma"/>
                <a:cs typeface="Tahoma"/>
              </a:rPr>
              <a:t>c</a:t>
            </a:r>
            <a:r>
              <a:rPr sz="900" spc="-30" dirty="0">
                <a:latin typeface="Tahoma"/>
                <a:cs typeface="Tahoma"/>
              </a:rPr>
              <a:t>a</a:t>
            </a:r>
            <a:r>
              <a:rPr sz="900" spc="25" dirty="0">
                <a:latin typeface="Tahoma"/>
                <a:cs typeface="Tahoma"/>
              </a:rPr>
              <a:t>l</a:t>
            </a:r>
            <a:r>
              <a:rPr sz="900" spc="-135" dirty="0">
                <a:latin typeface="Tahoma"/>
                <a:cs typeface="Tahoma"/>
              </a:rPr>
              <a:t>:</a:t>
            </a:r>
            <a:r>
              <a:rPr sz="900" spc="-5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Fli</a:t>
            </a:r>
            <a:r>
              <a:rPr sz="900" spc="-15" dirty="0">
                <a:latin typeface="Tahoma"/>
                <a:cs typeface="Tahoma"/>
              </a:rPr>
              <a:t>p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35" dirty="0">
                <a:latin typeface="Tahoma"/>
                <a:cs typeface="Tahoma"/>
              </a:rPr>
              <a:t>h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im</a:t>
            </a:r>
            <a:r>
              <a:rPr sz="900" spc="-50" dirty="0">
                <a:latin typeface="Tahoma"/>
                <a:cs typeface="Tahoma"/>
              </a:rPr>
              <a:t>a</a:t>
            </a:r>
            <a:r>
              <a:rPr sz="900" spc="-70" dirty="0">
                <a:latin typeface="Tahoma"/>
                <a:cs typeface="Tahoma"/>
              </a:rPr>
              <a:t>g</a:t>
            </a:r>
            <a:r>
              <a:rPr sz="900" spc="-35" dirty="0">
                <a:latin typeface="Tahoma"/>
                <a:cs typeface="Tahoma"/>
              </a:rPr>
              <a:t>e  </a:t>
            </a:r>
            <a:r>
              <a:rPr sz="900" spc="-40" dirty="0">
                <a:latin typeface="Tahoma"/>
                <a:cs typeface="Tahoma"/>
              </a:rPr>
              <a:t>ho</a:t>
            </a:r>
            <a:r>
              <a:rPr sz="900" spc="-20" dirty="0">
                <a:latin typeface="Tahoma"/>
                <a:cs typeface="Tahoma"/>
              </a:rPr>
              <a:t>r</a:t>
            </a:r>
            <a:r>
              <a:rPr sz="900" spc="-5" dirty="0">
                <a:latin typeface="Tahoma"/>
                <a:cs typeface="Tahoma"/>
              </a:rPr>
              <a:t>i</a:t>
            </a:r>
            <a:r>
              <a:rPr sz="900" spc="-45" dirty="0">
                <a:latin typeface="Tahoma"/>
                <a:cs typeface="Tahoma"/>
              </a:rPr>
              <a:t>z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50" dirty="0">
                <a:latin typeface="Tahoma"/>
                <a:cs typeface="Tahoma"/>
              </a:rPr>
              <a:t>n</a:t>
            </a:r>
            <a:r>
              <a:rPr sz="900" spc="-25" dirty="0">
                <a:latin typeface="Tahoma"/>
                <a:cs typeface="Tahoma"/>
              </a:rPr>
              <a:t>t</a:t>
            </a:r>
            <a:r>
              <a:rPr sz="900" spc="-20" dirty="0">
                <a:latin typeface="Tahoma"/>
                <a:cs typeface="Tahoma"/>
              </a:rPr>
              <a:t>al</a:t>
            </a:r>
            <a:r>
              <a:rPr sz="900" spc="-10" dirty="0">
                <a:latin typeface="Tahoma"/>
                <a:cs typeface="Tahoma"/>
              </a:rPr>
              <a:t>l</a:t>
            </a:r>
            <a:r>
              <a:rPr sz="900" spc="-45" dirty="0">
                <a:latin typeface="Tahoma"/>
                <a:cs typeface="Tahoma"/>
              </a:rPr>
              <a:t>y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or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ve</a:t>
            </a:r>
            <a:r>
              <a:rPr sz="900" dirty="0">
                <a:latin typeface="Tahoma"/>
                <a:cs typeface="Tahoma"/>
              </a:rPr>
              <a:t>r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25" dirty="0">
                <a:latin typeface="Tahoma"/>
                <a:cs typeface="Tahoma"/>
              </a:rPr>
              <a:t>c</a:t>
            </a:r>
            <a:r>
              <a:rPr sz="900" spc="-20" dirty="0">
                <a:latin typeface="Tahoma"/>
                <a:cs typeface="Tahoma"/>
              </a:rPr>
              <a:t>al</a:t>
            </a:r>
            <a:r>
              <a:rPr sz="900" spc="-10" dirty="0">
                <a:latin typeface="Tahoma"/>
                <a:cs typeface="Tahoma"/>
              </a:rPr>
              <a:t>l</a:t>
            </a:r>
            <a:r>
              <a:rPr sz="900" spc="-45" dirty="0">
                <a:latin typeface="Tahoma"/>
                <a:cs typeface="Tahoma"/>
              </a:rPr>
              <a:t>y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100">
              <a:latin typeface="Tahoma"/>
              <a:cs typeface="Tahoma"/>
            </a:endParaRPr>
          </a:p>
          <a:p>
            <a:pPr marL="12700" marR="93345">
              <a:lnSpc>
                <a:spcPct val="100000"/>
              </a:lnSpc>
              <a:spcBef>
                <a:spcPts val="894"/>
              </a:spcBef>
            </a:pPr>
            <a:r>
              <a:rPr sz="900" spc="10" dirty="0">
                <a:latin typeface="Tahoma"/>
                <a:cs typeface="Tahoma"/>
              </a:rPr>
              <a:t>L</a:t>
            </a:r>
            <a:r>
              <a:rPr sz="900" spc="-25" dirty="0">
                <a:latin typeface="Tahoma"/>
                <a:cs typeface="Tahoma"/>
              </a:rPr>
              <a:t>a</a:t>
            </a:r>
            <a:r>
              <a:rPr sz="900" spc="-15" dirty="0">
                <a:latin typeface="Tahoma"/>
                <a:cs typeface="Tahoma"/>
              </a:rPr>
              <a:t>u</a:t>
            </a:r>
            <a:r>
              <a:rPr sz="900" spc="-10" dirty="0">
                <a:latin typeface="Tahoma"/>
                <a:cs typeface="Tahoma"/>
              </a:rPr>
              <a:t>n</a:t>
            </a:r>
            <a:r>
              <a:rPr sz="900" spc="-20" dirty="0">
                <a:latin typeface="Tahoma"/>
                <a:cs typeface="Tahoma"/>
              </a:rPr>
              <a:t>c</a:t>
            </a:r>
            <a:r>
              <a:rPr sz="900" spc="-30" dirty="0">
                <a:latin typeface="Tahoma"/>
                <a:cs typeface="Tahoma"/>
              </a:rPr>
              <a:t>h </a:t>
            </a:r>
            <a:r>
              <a:rPr sz="900" spc="75" dirty="0">
                <a:latin typeface="Tahoma"/>
                <a:cs typeface="Tahoma"/>
              </a:rPr>
              <a:t>M</a:t>
            </a:r>
            <a:r>
              <a:rPr sz="900" spc="-30" dirty="0">
                <a:latin typeface="Tahoma"/>
                <a:cs typeface="Tahoma"/>
              </a:rPr>
              <a:t>a</a:t>
            </a:r>
            <a:r>
              <a:rPr sz="900" spc="-15" dirty="0">
                <a:latin typeface="Tahoma"/>
                <a:cs typeface="Tahoma"/>
              </a:rPr>
              <a:t>p</a:t>
            </a:r>
            <a:r>
              <a:rPr sz="900" spc="-135" dirty="0">
                <a:latin typeface="Tahoma"/>
                <a:cs typeface="Tahoma"/>
              </a:rPr>
              <a:t>: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d</a:t>
            </a:r>
            <a:r>
              <a:rPr sz="900" spc="-30" dirty="0">
                <a:latin typeface="Tahoma"/>
                <a:cs typeface="Tahoma"/>
              </a:rPr>
              <a:t>d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one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or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mo</a:t>
            </a:r>
            <a:r>
              <a:rPr sz="900" spc="-15" dirty="0">
                <a:latin typeface="Tahoma"/>
                <a:cs typeface="Tahoma"/>
              </a:rPr>
              <a:t>r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hy</a:t>
            </a:r>
            <a:r>
              <a:rPr sz="900" spc="-50" dirty="0">
                <a:latin typeface="Tahoma"/>
                <a:cs typeface="Tahoma"/>
              </a:rPr>
              <a:t>pe</a:t>
            </a:r>
            <a:r>
              <a:rPr sz="900" spc="-25" dirty="0">
                <a:latin typeface="Tahoma"/>
                <a:cs typeface="Tahoma"/>
              </a:rPr>
              <a:t>r</a:t>
            </a:r>
            <a:r>
              <a:rPr sz="900" dirty="0">
                <a:latin typeface="Tahoma"/>
                <a:cs typeface="Tahoma"/>
              </a:rPr>
              <a:t>l</a:t>
            </a:r>
            <a:r>
              <a:rPr sz="900" spc="-35" dirty="0">
                <a:latin typeface="Tahoma"/>
                <a:cs typeface="Tahoma"/>
              </a:rPr>
              <a:t>inke</a:t>
            </a:r>
            <a:r>
              <a:rPr sz="900" spc="-25" dirty="0">
                <a:latin typeface="Tahoma"/>
                <a:cs typeface="Tahoma"/>
              </a:rPr>
              <a:t>d  </a:t>
            </a:r>
            <a:r>
              <a:rPr sz="900" spc="-65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60" dirty="0">
                <a:latin typeface="Tahoma"/>
                <a:cs typeface="Tahoma"/>
              </a:rPr>
              <a:t>eas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t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the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im</a:t>
            </a:r>
            <a:r>
              <a:rPr sz="900" spc="-50" dirty="0">
                <a:latin typeface="Tahoma"/>
                <a:cs typeface="Tahoma"/>
              </a:rPr>
              <a:t>a</a:t>
            </a:r>
            <a:r>
              <a:rPr sz="900" spc="-70" dirty="0">
                <a:latin typeface="Tahoma"/>
                <a:cs typeface="Tahoma"/>
              </a:rPr>
              <a:t>g</a:t>
            </a:r>
            <a:r>
              <a:rPr sz="900" spc="-50" dirty="0"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37819" y="5502021"/>
            <a:ext cx="6094730" cy="3429000"/>
            <a:chOff x="837819" y="5502021"/>
            <a:chExt cx="6094730" cy="3429000"/>
          </a:xfrm>
        </p:grpSpPr>
        <p:sp>
          <p:nvSpPr>
            <p:cNvPr id="46" name="object 46"/>
            <p:cNvSpPr/>
            <p:nvPr/>
          </p:nvSpPr>
          <p:spPr>
            <a:xfrm>
              <a:off x="3867150" y="6188964"/>
              <a:ext cx="1171575" cy="192405"/>
            </a:xfrm>
            <a:custGeom>
              <a:avLst/>
              <a:gdLst/>
              <a:ahLst/>
              <a:cxnLst/>
              <a:rect l="l" t="t" r="r" b="b"/>
              <a:pathLst>
                <a:path w="1171575" h="192404">
                  <a:moveTo>
                    <a:pt x="0" y="0"/>
                  </a:moveTo>
                  <a:lnTo>
                    <a:pt x="424434" y="0"/>
                  </a:lnTo>
                  <a:lnTo>
                    <a:pt x="424434" y="192024"/>
                  </a:lnTo>
                  <a:lnTo>
                    <a:pt x="0" y="192024"/>
                  </a:lnTo>
                  <a:lnTo>
                    <a:pt x="0" y="0"/>
                  </a:lnTo>
                  <a:close/>
                </a:path>
                <a:path w="1171575" h="192404">
                  <a:moveTo>
                    <a:pt x="483870" y="0"/>
                  </a:moveTo>
                  <a:lnTo>
                    <a:pt x="908304" y="0"/>
                  </a:lnTo>
                  <a:lnTo>
                    <a:pt x="908304" y="192024"/>
                  </a:lnTo>
                  <a:lnTo>
                    <a:pt x="483870" y="192024"/>
                  </a:lnTo>
                  <a:lnTo>
                    <a:pt x="483870" y="0"/>
                  </a:lnTo>
                  <a:close/>
                </a:path>
                <a:path w="1171575" h="192404">
                  <a:moveTo>
                    <a:pt x="967739" y="0"/>
                  </a:moveTo>
                  <a:lnTo>
                    <a:pt x="1171193" y="0"/>
                  </a:lnTo>
                  <a:lnTo>
                    <a:pt x="1171193" y="192024"/>
                  </a:lnTo>
                  <a:lnTo>
                    <a:pt x="967739" y="192024"/>
                  </a:lnTo>
                  <a:lnTo>
                    <a:pt x="967739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3064" y="8071866"/>
              <a:ext cx="188213" cy="17678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86206" y="8065008"/>
              <a:ext cx="201930" cy="190500"/>
            </a:xfrm>
            <a:custGeom>
              <a:avLst/>
              <a:gdLst/>
              <a:ahLst/>
              <a:cxnLst/>
              <a:rect l="l" t="t" r="r" b="b"/>
              <a:pathLst>
                <a:path w="201930" h="190500">
                  <a:moveTo>
                    <a:pt x="0" y="0"/>
                  </a:moveTo>
                  <a:lnTo>
                    <a:pt x="201930" y="0"/>
                  </a:lnTo>
                  <a:lnTo>
                    <a:pt x="201930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2B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44296" y="5508498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93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47</a:t>
            </a:fld>
            <a:endParaRPr spc="5" dirty="0"/>
          </a:p>
        </p:txBody>
      </p:sp>
      <p:sp>
        <p:nvSpPr>
          <p:cNvPr id="51" name="object 51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94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772" y="1316227"/>
            <a:ext cx="2139315" cy="865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28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45" dirty="0">
                <a:latin typeface="Tahoma"/>
                <a:cs typeface="Tahoma"/>
              </a:rPr>
              <a:t>Annotations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V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25" dirty="0">
                <a:latin typeface="Tahoma"/>
                <a:cs typeface="Tahoma"/>
              </a:rPr>
              <a:t>ioni</a:t>
            </a:r>
            <a:r>
              <a:rPr sz="1200" spc="-60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0291" y="4407661"/>
            <a:ext cx="6413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20" dirty="0">
                <a:solidFill>
                  <a:srgbClr val="FFFFFF"/>
                </a:solidFill>
                <a:latin typeface="Tahoma"/>
                <a:cs typeface="Tahoma"/>
              </a:rPr>
              <a:t>95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7819" y="1126616"/>
            <a:ext cx="6096000" cy="3429000"/>
            <a:chOff x="837819" y="1126616"/>
            <a:chExt cx="609600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6183" y="1133855"/>
              <a:ext cx="3932948" cy="320497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93136" y="1130807"/>
              <a:ext cx="3937635" cy="3211195"/>
            </a:xfrm>
            <a:custGeom>
              <a:avLst/>
              <a:gdLst/>
              <a:ahLst/>
              <a:cxnLst/>
              <a:rect l="l" t="t" r="r" b="b"/>
              <a:pathLst>
                <a:path w="3937634" h="3211195">
                  <a:moveTo>
                    <a:pt x="0" y="0"/>
                  </a:moveTo>
                  <a:lnTo>
                    <a:pt x="3937254" y="0"/>
                  </a:lnTo>
                  <a:lnTo>
                    <a:pt x="3937254" y="3211068"/>
                  </a:lnTo>
                  <a:lnTo>
                    <a:pt x="0" y="321106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4296" y="1133093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5" name="object 1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07363" y="5691632"/>
            <a:ext cx="5711190" cy="1091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Annotations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236854" indent="-200660">
              <a:lnSpc>
                <a:spcPct val="100000"/>
              </a:lnSpc>
              <a:buFont typeface="Wingdings"/>
              <a:buChar char=""/>
              <a:tabLst>
                <a:tab pos="237490" algn="l"/>
              </a:tabLst>
            </a:pPr>
            <a:r>
              <a:rPr sz="1200" spc="-50" dirty="0">
                <a:latin typeface="Tahoma"/>
                <a:cs typeface="Tahoma"/>
              </a:rPr>
              <a:t>Are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comments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explanatory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notes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that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add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assets,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such</a:t>
            </a:r>
            <a:r>
              <a:rPr sz="1200" spc="-85" dirty="0">
                <a:latin typeface="Tahoma"/>
                <a:cs typeface="Tahoma"/>
              </a:rPr>
              <a:t> as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images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videos</a:t>
            </a:r>
            <a:endParaRPr sz="1200">
              <a:latin typeface="Tahoma"/>
              <a:cs typeface="Tahoma"/>
            </a:endParaRPr>
          </a:p>
          <a:p>
            <a:pPr marL="236854" indent="-200660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237490" algn="l"/>
              </a:tabLst>
            </a:pPr>
            <a:r>
              <a:rPr sz="1200" spc="-35" dirty="0">
                <a:latin typeface="Tahoma"/>
                <a:cs typeface="Tahoma"/>
              </a:rPr>
              <a:t>Help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reviewers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marketers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add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comments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feedback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about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endParaRPr sz="1200">
              <a:latin typeface="Tahoma"/>
              <a:cs typeface="Tahoma"/>
            </a:endParaRPr>
          </a:p>
          <a:p>
            <a:pPr marL="236854" indent="-200660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237490" algn="l"/>
              </a:tabLst>
            </a:pPr>
            <a:r>
              <a:rPr sz="1200" spc="-40" dirty="0">
                <a:latin typeface="Tahoma"/>
                <a:cs typeface="Tahoma"/>
              </a:rPr>
              <a:t>Help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creative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practitioners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collaborate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with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reviewers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marketers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6132" y="6977633"/>
            <a:ext cx="1923034" cy="162229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5340858" y="7602728"/>
            <a:ext cx="801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900" i="1" spc="-105" dirty="0">
                <a:latin typeface="Trebuchet MS"/>
                <a:cs typeface="Trebuchet MS"/>
              </a:rPr>
              <a:t>R</a:t>
            </a:r>
            <a:r>
              <a:rPr sz="900" i="1" spc="-80" dirty="0">
                <a:latin typeface="Trebuchet MS"/>
                <a:cs typeface="Trebuchet MS"/>
              </a:rPr>
              <a:t>e</a:t>
            </a:r>
            <a:r>
              <a:rPr sz="900" i="1" spc="-60" dirty="0">
                <a:latin typeface="Trebuchet MS"/>
                <a:cs typeface="Trebuchet MS"/>
              </a:rPr>
              <a:t>s</a:t>
            </a:r>
            <a:r>
              <a:rPr sz="900" i="1" spc="-80" dirty="0">
                <a:latin typeface="Trebuchet MS"/>
                <a:cs typeface="Trebuchet MS"/>
              </a:rPr>
              <a:t>i</a:t>
            </a:r>
            <a:r>
              <a:rPr sz="900" i="1" spc="-105" dirty="0">
                <a:latin typeface="Trebuchet MS"/>
                <a:cs typeface="Trebuchet MS"/>
              </a:rPr>
              <a:t>z</a:t>
            </a:r>
            <a:r>
              <a:rPr sz="900" i="1" spc="-120" dirty="0">
                <a:latin typeface="Trebuchet MS"/>
                <a:cs typeface="Trebuchet MS"/>
              </a:rPr>
              <a:t>e</a:t>
            </a:r>
            <a:r>
              <a:rPr sz="900" i="1" spc="-75" dirty="0">
                <a:latin typeface="Trebuchet MS"/>
                <a:cs typeface="Trebuchet MS"/>
              </a:rPr>
              <a:t> </a:t>
            </a:r>
            <a:r>
              <a:rPr sz="900" i="1" spc="-110" dirty="0">
                <a:latin typeface="Trebuchet MS"/>
                <a:cs typeface="Trebuchet MS"/>
              </a:rPr>
              <a:t>th</a:t>
            </a:r>
            <a:r>
              <a:rPr sz="900" i="1" spc="-120" dirty="0">
                <a:latin typeface="Trebuchet MS"/>
                <a:cs typeface="Trebuchet MS"/>
              </a:rPr>
              <a:t>e</a:t>
            </a:r>
            <a:r>
              <a:rPr sz="900" i="1" spc="-75" dirty="0">
                <a:latin typeface="Trebuchet MS"/>
                <a:cs typeface="Trebuchet MS"/>
              </a:rPr>
              <a:t> </a:t>
            </a:r>
            <a:r>
              <a:rPr sz="900" i="1" spc="-80" dirty="0">
                <a:latin typeface="Trebuchet MS"/>
                <a:cs typeface="Trebuchet MS"/>
              </a:rPr>
              <a:t>imag</a:t>
            </a:r>
            <a:r>
              <a:rPr sz="900" i="1" spc="-75" dirty="0">
                <a:latin typeface="Trebuchet MS"/>
                <a:cs typeface="Trebuchet MS"/>
              </a:rPr>
              <a:t>e</a:t>
            </a:r>
            <a:r>
              <a:rPr sz="900" i="1" spc="-70" dirty="0">
                <a:latin typeface="Trebuchet MS"/>
                <a:cs typeface="Trebuchet MS"/>
              </a:rPr>
              <a:t> </a:t>
            </a:r>
            <a:r>
              <a:rPr sz="900" i="1" spc="110" dirty="0">
                <a:latin typeface="Trebuchet MS"/>
                <a:cs typeface="Trebuchet MS"/>
              </a:rPr>
              <a:t>–  </a:t>
            </a:r>
            <a:r>
              <a:rPr sz="900" i="1" spc="-95" dirty="0">
                <a:latin typeface="Trebuchet MS"/>
                <a:cs typeface="Trebuchet MS"/>
              </a:rPr>
              <a:t>John</a:t>
            </a:r>
            <a:r>
              <a:rPr sz="900" i="1" spc="-80" dirty="0">
                <a:latin typeface="Trebuchet MS"/>
                <a:cs typeface="Trebuchet MS"/>
              </a:rPr>
              <a:t> </a:t>
            </a:r>
            <a:r>
              <a:rPr sz="900" i="1" spc="-65" dirty="0">
                <a:latin typeface="Trebuchet MS"/>
                <a:cs typeface="Trebuchet MS"/>
              </a:rPr>
              <a:t>Ma</a:t>
            </a:r>
            <a:r>
              <a:rPr sz="900" i="1" spc="-5" dirty="0">
                <a:latin typeface="Trebuchet MS"/>
                <a:cs typeface="Trebuchet MS"/>
              </a:rPr>
              <a:t>r</a:t>
            </a:r>
            <a:r>
              <a:rPr sz="900" i="1" spc="-145" dirty="0">
                <a:latin typeface="Trebuchet MS"/>
                <a:cs typeface="Trebuchet MS"/>
              </a:rPr>
              <a:t>t</a:t>
            </a:r>
            <a:r>
              <a:rPr sz="900" i="1" spc="-70" dirty="0">
                <a:latin typeface="Trebuchet MS"/>
                <a:cs typeface="Trebuchet MS"/>
              </a:rPr>
              <a:t>in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58767" y="8783066"/>
            <a:ext cx="6667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10" dirty="0">
                <a:solidFill>
                  <a:srgbClr val="FFFFFF"/>
                </a:solidFill>
                <a:latin typeface="Tahoma"/>
                <a:cs typeface="Tahoma"/>
              </a:rPr>
              <a:t>96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95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48</a:t>
            </a:fld>
            <a:endParaRPr spc="5" dirty="0"/>
          </a:p>
        </p:txBody>
      </p:sp>
      <p:sp>
        <p:nvSpPr>
          <p:cNvPr id="25" name="object 25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96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88771" y="1963547"/>
            <a:ext cx="1125855" cy="1334770"/>
            <a:chOff x="1088771" y="1963547"/>
            <a:chExt cx="1125855" cy="133477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184" y="1965960"/>
              <a:ext cx="1119378" cy="133121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91946" y="1966722"/>
              <a:ext cx="1119505" cy="1328420"/>
            </a:xfrm>
            <a:custGeom>
              <a:avLst/>
              <a:gdLst/>
              <a:ahLst/>
              <a:cxnLst/>
              <a:rect l="l" t="t" r="r" b="b"/>
              <a:pathLst>
                <a:path w="1119505" h="1328420">
                  <a:moveTo>
                    <a:pt x="0" y="0"/>
                  </a:moveTo>
                  <a:lnTo>
                    <a:pt x="1119378" y="0"/>
                  </a:lnTo>
                  <a:lnTo>
                    <a:pt x="1119378" y="1328166"/>
                  </a:lnTo>
                  <a:lnTo>
                    <a:pt x="0" y="1328166"/>
                  </a:lnTo>
                  <a:lnTo>
                    <a:pt x="0" y="0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94663" y="1316227"/>
            <a:ext cx="222504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ons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9360" y="1759711"/>
            <a:ext cx="6985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75" dirty="0">
                <a:latin typeface="Tahoma"/>
                <a:cs typeface="Tahoma"/>
              </a:rPr>
              <a:t>Qui</a:t>
            </a:r>
            <a:r>
              <a:rPr sz="900" b="1" spc="-65" dirty="0">
                <a:latin typeface="Tahoma"/>
                <a:cs typeface="Tahoma"/>
              </a:rPr>
              <a:t>c</a:t>
            </a:r>
            <a:r>
              <a:rPr sz="900" b="1" spc="-80" dirty="0">
                <a:latin typeface="Tahoma"/>
                <a:cs typeface="Tahoma"/>
              </a:rPr>
              <a:t>k</a:t>
            </a:r>
            <a:r>
              <a:rPr sz="900" b="1" spc="-65" dirty="0">
                <a:latin typeface="Tahoma"/>
                <a:cs typeface="Tahoma"/>
              </a:rPr>
              <a:t> </a:t>
            </a:r>
            <a:r>
              <a:rPr sz="900" b="1" spc="-90" dirty="0">
                <a:latin typeface="Tahoma"/>
                <a:cs typeface="Tahoma"/>
              </a:rPr>
              <a:t>A</a:t>
            </a:r>
            <a:r>
              <a:rPr sz="900" b="1" spc="-45" dirty="0">
                <a:latin typeface="Tahoma"/>
                <a:cs typeface="Tahoma"/>
              </a:rPr>
              <a:t>c</a:t>
            </a:r>
            <a:r>
              <a:rPr sz="900" b="1" spc="-80" dirty="0">
                <a:latin typeface="Tahoma"/>
                <a:cs typeface="Tahoma"/>
              </a:rPr>
              <a:t>t</a:t>
            </a:r>
            <a:r>
              <a:rPr sz="900" b="1" spc="-40" dirty="0">
                <a:latin typeface="Tahoma"/>
                <a:cs typeface="Tahoma"/>
              </a:rPr>
              <a:t>i</a:t>
            </a:r>
            <a:r>
              <a:rPr sz="900" b="1" spc="-70" dirty="0">
                <a:latin typeface="Tahoma"/>
                <a:cs typeface="Tahoma"/>
              </a:rPr>
              <a:t>o</a:t>
            </a:r>
            <a:r>
              <a:rPr sz="900" b="1" spc="-65" dirty="0">
                <a:latin typeface="Tahoma"/>
                <a:cs typeface="Tahoma"/>
              </a:rPr>
              <a:t>n</a:t>
            </a:r>
            <a:r>
              <a:rPr sz="900" b="1" spc="-95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65501" y="2748064"/>
            <a:ext cx="45465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65" dirty="0">
                <a:latin typeface="Tahoma"/>
                <a:cs typeface="Tahoma"/>
              </a:rPr>
              <a:t>T</a:t>
            </a:r>
            <a:r>
              <a:rPr sz="900" b="1" spc="-50" dirty="0">
                <a:latin typeface="Tahoma"/>
                <a:cs typeface="Tahoma"/>
              </a:rPr>
              <a:t>i</a:t>
            </a:r>
            <a:r>
              <a:rPr sz="900" b="1" spc="-105" dirty="0">
                <a:latin typeface="Tahoma"/>
                <a:cs typeface="Tahoma"/>
              </a:rPr>
              <a:t>m</a:t>
            </a:r>
            <a:r>
              <a:rPr sz="900" b="1" spc="-70" dirty="0">
                <a:latin typeface="Tahoma"/>
                <a:cs typeface="Tahoma"/>
              </a:rPr>
              <a:t>e</a:t>
            </a:r>
            <a:r>
              <a:rPr sz="900" b="1" spc="-35" dirty="0">
                <a:latin typeface="Tahoma"/>
                <a:cs typeface="Tahoma"/>
              </a:rPr>
              <a:t>l</a:t>
            </a:r>
            <a:r>
              <a:rPr sz="900" b="1" spc="-50" dirty="0">
                <a:latin typeface="Tahoma"/>
                <a:cs typeface="Tahoma"/>
              </a:rPr>
              <a:t>i</a:t>
            </a:r>
            <a:r>
              <a:rPr sz="900" b="1" spc="-75" dirty="0">
                <a:latin typeface="Tahoma"/>
                <a:cs typeface="Tahoma"/>
              </a:rPr>
              <a:t>ne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81445" y="2748064"/>
            <a:ext cx="9213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latin typeface="Tahoma"/>
                <a:cs typeface="Tahoma"/>
              </a:rPr>
              <a:t>A</a:t>
            </a:r>
            <a:r>
              <a:rPr sz="900" b="1" spc="-85" dirty="0">
                <a:latin typeface="Tahoma"/>
                <a:cs typeface="Tahoma"/>
              </a:rPr>
              <a:t>s</a:t>
            </a:r>
            <a:r>
              <a:rPr sz="900" b="1" spc="-90" dirty="0">
                <a:latin typeface="Tahoma"/>
                <a:cs typeface="Tahoma"/>
              </a:rPr>
              <a:t>s</a:t>
            </a:r>
            <a:r>
              <a:rPr sz="900" b="1" spc="-65" dirty="0">
                <a:latin typeface="Tahoma"/>
                <a:cs typeface="Tahoma"/>
              </a:rPr>
              <a:t>e</a:t>
            </a:r>
            <a:r>
              <a:rPr sz="900" b="1" spc="-85" dirty="0">
                <a:latin typeface="Tahoma"/>
                <a:cs typeface="Tahoma"/>
              </a:rPr>
              <a:t>t</a:t>
            </a:r>
            <a:r>
              <a:rPr sz="900" b="1" spc="-60" dirty="0">
                <a:latin typeface="Tahoma"/>
                <a:cs typeface="Tahoma"/>
              </a:rPr>
              <a:t> </a:t>
            </a:r>
            <a:r>
              <a:rPr sz="900" b="1" spc="-90" dirty="0">
                <a:latin typeface="Tahoma"/>
                <a:cs typeface="Tahoma"/>
              </a:rPr>
              <a:t>D</a:t>
            </a:r>
            <a:r>
              <a:rPr sz="900" b="1" spc="-60" dirty="0">
                <a:latin typeface="Tahoma"/>
                <a:cs typeface="Tahoma"/>
              </a:rPr>
              <a:t>e</a:t>
            </a:r>
            <a:r>
              <a:rPr sz="900" b="1" spc="-80" dirty="0">
                <a:latin typeface="Tahoma"/>
                <a:cs typeface="Tahoma"/>
              </a:rPr>
              <a:t>t</a:t>
            </a:r>
            <a:r>
              <a:rPr sz="900" b="1" spc="-90" dirty="0">
                <a:latin typeface="Tahoma"/>
                <a:cs typeface="Tahoma"/>
              </a:rPr>
              <a:t>a</a:t>
            </a:r>
            <a:r>
              <a:rPr sz="900" b="1" spc="-35" dirty="0">
                <a:latin typeface="Tahoma"/>
                <a:cs typeface="Tahoma"/>
              </a:rPr>
              <a:t>i</a:t>
            </a:r>
            <a:r>
              <a:rPr sz="900" b="1" spc="-30" dirty="0">
                <a:latin typeface="Tahoma"/>
                <a:cs typeface="Tahoma"/>
              </a:rPr>
              <a:t>l</a:t>
            </a:r>
            <a:r>
              <a:rPr sz="900" b="1" spc="-95" dirty="0">
                <a:latin typeface="Tahoma"/>
                <a:cs typeface="Tahoma"/>
              </a:rPr>
              <a:t>s</a:t>
            </a:r>
            <a:r>
              <a:rPr sz="900" b="1" spc="-65" dirty="0">
                <a:latin typeface="Tahoma"/>
                <a:cs typeface="Tahoma"/>
              </a:rPr>
              <a:t> </a:t>
            </a:r>
            <a:r>
              <a:rPr sz="900" b="1" spc="-100" dirty="0">
                <a:latin typeface="Tahoma"/>
                <a:cs typeface="Tahoma"/>
              </a:rPr>
              <a:t>P</a:t>
            </a:r>
            <a:r>
              <a:rPr sz="900" b="1" spc="-105" dirty="0">
                <a:latin typeface="Tahoma"/>
                <a:cs typeface="Tahoma"/>
              </a:rPr>
              <a:t>a</a:t>
            </a:r>
            <a:r>
              <a:rPr sz="900" b="1" spc="-110" dirty="0">
                <a:latin typeface="Tahoma"/>
                <a:cs typeface="Tahoma"/>
              </a:rPr>
              <a:t>g</a:t>
            </a:r>
            <a:r>
              <a:rPr sz="900" b="1" spc="-75" dirty="0"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08234" y="1759711"/>
            <a:ext cx="5848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85" dirty="0">
                <a:latin typeface="Tahoma"/>
                <a:cs typeface="Tahoma"/>
              </a:rPr>
              <a:t>A</a:t>
            </a:r>
            <a:r>
              <a:rPr sz="900" b="1" spc="-45" dirty="0">
                <a:latin typeface="Tahoma"/>
                <a:cs typeface="Tahoma"/>
              </a:rPr>
              <a:t>c</a:t>
            </a:r>
            <a:r>
              <a:rPr sz="900" b="1" spc="-80" dirty="0">
                <a:latin typeface="Tahoma"/>
                <a:cs typeface="Tahoma"/>
              </a:rPr>
              <a:t>t</a:t>
            </a:r>
            <a:r>
              <a:rPr sz="900" b="1" spc="-40" dirty="0">
                <a:latin typeface="Tahoma"/>
                <a:cs typeface="Tahoma"/>
              </a:rPr>
              <a:t>i</a:t>
            </a:r>
            <a:r>
              <a:rPr sz="900" b="1" spc="-65" dirty="0">
                <a:latin typeface="Tahoma"/>
                <a:cs typeface="Tahoma"/>
              </a:rPr>
              <a:t>on</a:t>
            </a:r>
            <a:r>
              <a:rPr sz="900" b="1" spc="-95" dirty="0">
                <a:latin typeface="Tahoma"/>
                <a:cs typeface="Tahoma"/>
              </a:rPr>
              <a:t>s</a:t>
            </a:r>
            <a:r>
              <a:rPr sz="900" b="1" spc="-70" dirty="0">
                <a:latin typeface="Tahoma"/>
                <a:cs typeface="Tahoma"/>
              </a:rPr>
              <a:t> </a:t>
            </a:r>
            <a:r>
              <a:rPr sz="900" b="1" spc="-85" dirty="0">
                <a:latin typeface="Tahoma"/>
                <a:cs typeface="Tahoma"/>
              </a:rPr>
              <a:t>B</a:t>
            </a:r>
            <a:r>
              <a:rPr sz="900" b="1" spc="-75" dirty="0">
                <a:latin typeface="Tahoma"/>
                <a:cs typeface="Tahoma"/>
              </a:rPr>
              <a:t>ar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61053" y="4407661"/>
            <a:ext cx="6223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97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37819" y="1126616"/>
            <a:ext cx="6094730" cy="3429000"/>
            <a:chOff x="837819" y="1126616"/>
            <a:chExt cx="6094730" cy="342900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8676" y="2955797"/>
              <a:ext cx="1987296" cy="127253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01724" y="2957321"/>
              <a:ext cx="1981200" cy="1271270"/>
            </a:xfrm>
            <a:custGeom>
              <a:avLst/>
              <a:gdLst/>
              <a:ahLst/>
              <a:cxnLst/>
              <a:rect l="l" t="t" r="r" b="b"/>
              <a:pathLst>
                <a:path w="1981200" h="1271270">
                  <a:moveTo>
                    <a:pt x="0" y="0"/>
                  </a:moveTo>
                  <a:lnTo>
                    <a:pt x="1981200" y="0"/>
                  </a:lnTo>
                  <a:lnTo>
                    <a:pt x="1981200" y="1271015"/>
                  </a:lnTo>
                  <a:lnTo>
                    <a:pt x="0" y="1271015"/>
                  </a:lnTo>
                  <a:lnTo>
                    <a:pt x="0" y="0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5639" y="1965959"/>
              <a:ext cx="2182367" cy="135635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218688" y="1966722"/>
              <a:ext cx="2177415" cy="1352550"/>
            </a:xfrm>
            <a:custGeom>
              <a:avLst/>
              <a:gdLst/>
              <a:ahLst/>
              <a:cxnLst/>
              <a:rect l="l" t="t" r="r" b="b"/>
              <a:pathLst>
                <a:path w="2177415" h="1352550">
                  <a:moveTo>
                    <a:pt x="0" y="0"/>
                  </a:moveTo>
                  <a:lnTo>
                    <a:pt x="2177034" y="0"/>
                  </a:lnTo>
                  <a:lnTo>
                    <a:pt x="2177034" y="1352550"/>
                  </a:lnTo>
                  <a:lnTo>
                    <a:pt x="0" y="1352550"/>
                  </a:lnTo>
                  <a:lnTo>
                    <a:pt x="0" y="0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9294" y="2955797"/>
              <a:ext cx="1846326" cy="127635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020817" y="2958084"/>
              <a:ext cx="1842770" cy="1271270"/>
            </a:xfrm>
            <a:custGeom>
              <a:avLst/>
              <a:gdLst/>
              <a:ahLst/>
              <a:cxnLst/>
              <a:rect l="l" t="t" r="r" b="b"/>
              <a:pathLst>
                <a:path w="1842770" h="1271270">
                  <a:moveTo>
                    <a:pt x="0" y="0"/>
                  </a:moveTo>
                  <a:lnTo>
                    <a:pt x="1842515" y="0"/>
                  </a:lnTo>
                  <a:lnTo>
                    <a:pt x="1842515" y="1271015"/>
                  </a:lnTo>
                  <a:lnTo>
                    <a:pt x="0" y="127101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4296" y="1133093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26" name="object 2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07363" y="5691632"/>
            <a:ext cx="4768215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,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in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,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adi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236854" indent="-200660">
              <a:lnSpc>
                <a:spcPct val="100000"/>
              </a:lnSpc>
              <a:buFont typeface="Wingdings"/>
              <a:buChar char=""/>
              <a:tabLst>
                <a:tab pos="237490" algn="l"/>
              </a:tabLst>
            </a:pPr>
            <a:r>
              <a:rPr sz="1200" spc="-35" dirty="0">
                <a:latin typeface="Tahoma"/>
                <a:cs typeface="Tahoma"/>
              </a:rPr>
              <a:t>View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print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saved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annotations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PDF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from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Timeline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panel</a:t>
            </a:r>
            <a:endParaRPr sz="1200">
              <a:latin typeface="Tahoma"/>
              <a:cs typeface="Tahoma"/>
            </a:endParaRPr>
          </a:p>
          <a:p>
            <a:pPr marL="236854" indent="-200660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237490" algn="l"/>
              </a:tabLst>
            </a:pP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15" dirty="0">
                <a:latin typeface="Tahoma"/>
                <a:cs typeface="Tahoma"/>
              </a:rPr>
              <a:t>o</a:t>
            </a:r>
            <a:r>
              <a:rPr sz="1200" spc="-40" dirty="0">
                <a:latin typeface="Tahoma"/>
                <a:cs typeface="Tahoma"/>
              </a:rPr>
              <a:t>wn</a:t>
            </a:r>
            <a:r>
              <a:rPr sz="1200" spc="-15" dirty="0">
                <a:latin typeface="Tahoma"/>
                <a:cs typeface="Tahoma"/>
              </a:rPr>
              <a:t>l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ad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PD</a:t>
            </a:r>
            <a:r>
              <a:rPr sz="1200" spc="-40" dirty="0">
                <a:latin typeface="Tahoma"/>
                <a:cs typeface="Tahoma"/>
              </a:rPr>
              <a:t>F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60" dirty="0">
                <a:latin typeface="Tahoma"/>
                <a:cs typeface="Tahoma"/>
              </a:rPr>
              <a:t>ou</a:t>
            </a:r>
            <a:r>
              <a:rPr sz="1200" spc="-35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l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dirty="0">
                <a:latin typeface="Tahoma"/>
                <a:cs typeface="Tahoma"/>
              </a:rPr>
              <a:t>l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y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20" dirty="0">
                <a:latin typeface="Tahoma"/>
                <a:cs typeface="Tahoma"/>
              </a:rPr>
              <a:t>m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ahoma"/>
              <a:cs typeface="Tahoma"/>
            </a:endParaRPr>
          </a:p>
          <a:p>
            <a:pPr marL="1016000">
              <a:lnSpc>
                <a:spcPct val="100000"/>
              </a:lnSpc>
              <a:tabLst>
                <a:tab pos="3903979" algn="l"/>
              </a:tabLst>
            </a:pPr>
            <a:r>
              <a:rPr sz="900" b="1" spc="-75" dirty="0">
                <a:latin typeface="Tahoma"/>
                <a:cs typeface="Tahoma"/>
              </a:rPr>
              <a:t>V</a:t>
            </a:r>
            <a:r>
              <a:rPr sz="900" b="1" spc="-40" dirty="0">
                <a:latin typeface="Tahoma"/>
                <a:cs typeface="Tahoma"/>
              </a:rPr>
              <a:t>i</a:t>
            </a:r>
            <a:r>
              <a:rPr sz="900" b="1" spc="-65" dirty="0">
                <a:latin typeface="Tahoma"/>
                <a:cs typeface="Tahoma"/>
              </a:rPr>
              <a:t>e</a:t>
            </a:r>
            <a:r>
              <a:rPr sz="900" b="1" spc="-130" dirty="0">
                <a:latin typeface="Tahoma"/>
                <a:cs typeface="Tahoma"/>
              </a:rPr>
              <a:t>w</a:t>
            </a:r>
            <a:r>
              <a:rPr sz="900" b="1" spc="-60" dirty="0">
                <a:latin typeface="Tahoma"/>
                <a:cs typeface="Tahoma"/>
              </a:rPr>
              <a:t> </a:t>
            </a:r>
            <a:r>
              <a:rPr sz="900" b="1" spc="-90" dirty="0">
                <a:latin typeface="Tahoma"/>
                <a:cs typeface="Tahoma"/>
              </a:rPr>
              <a:t>a</a:t>
            </a:r>
            <a:r>
              <a:rPr sz="900" b="1" spc="-75" dirty="0">
                <a:latin typeface="Tahoma"/>
                <a:cs typeface="Tahoma"/>
              </a:rPr>
              <a:t>nn</a:t>
            </a:r>
            <a:r>
              <a:rPr sz="900" b="1" spc="-65" dirty="0">
                <a:latin typeface="Tahoma"/>
                <a:cs typeface="Tahoma"/>
              </a:rPr>
              <a:t>ot</a:t>
            </a:r>
            <a:r>
              <a:rPr sz="900" b="1" spc="-95" dirty="0">
                <a:latin typeface="Tahoma"/>
                <a:cs typeface="Tahoma"/>
              </a:rPr>
              <a:t>a</a:t>
            </a:r>
            <a:r>
              <a:rPr sz="900" b="1" spc="-65" dirty="0">
                <a:latin typeface="Tahoma"/>
                <a:cs typeface="Tahoma"/>
              </a:rPr>
              <a:t>t</a:t>
            </a:r>
            <a:r>
              <a:rPr sz="900" b="1" spc="-55" dirty="0">
                <a:latin typeface="Tahoma"/>
                <a:cs typeface="Tahoma"/>
              </a:rPr>
              <a:t>i</a:t>
            </a:r>
            <a:r>
              <a:rPr sz="900" b="1" spc="-60" dirty="0">
                <a:latin typeface="Tahoma"/>
                <a:cs typeface="Tahoma"/>
              </a:rPr>
              <a:t>o</a:t>
            </a:r>
            <a:r>
              <a:rPr sz="900" b="1" spc="-70" dirty="0">
                <a:latin typeface="Tahoma"/>
                <a:cs typeface="Tahoma"/>
              </a:rPr>
              <a:t>n</a:t>
            </a:r>
            <a:r>
              <a:rPr sz="900" b="1" spc="-95" dirty="0">
                <a:latin typeface="Tahoma"/>
                <a:cs typeface="Tahoma"/>
              </a:rPr>
              <a:t>s</a:t>
            </a:r>
            <a:r>
              <a:rPr sz="900" b="1" dirty="0">
                <a:latin typeface="Tahoma"/>
                <a:cs typeface="Tahoma"/>
              </a:rPr>
              <a:t>	</a:t>
            </a:r>
            <a:r>
              <a:rPr sz="900" b="1" spc="-95" dirty="0">
                <a:latin typeface="Tahoma"/>
                <a:cs typeface="Tahoma"/>
              </a:rPr>
              <a:t>P</a:t>
            </a:r>
            <a:r>
              <a:rPr sz="900" b="1" spc="-50" dirty="0">
                <a:latin typeface="Tahoma"/>
                <a:cs typeface="Tahoma"/>
              </a:rPr>
              <a:t>ri</a:t>
            </a:r>
            <a:r>
              <a:rPr sz="900" b="1" spc="-80" dirty="0">
                <a:latin typeface="Tahoma"/>
                <a:cs typeface="Tahoma"/>
              </a:rPr>
              <a:t>n</a:t>
            </a:r>
            <a:r>
              <a:rPr sz="900" b="1" spc="-85" dirty="0">
                <a:latin typeface="Tahoma"/>
                <a:cs typeface="Tahoma"/>
              </a:rPr>
              <a:t>t</a:t>
            </a:r>
            <a:r>
              <a:rPr sz="900" b="1" spc="-75" dirty="0">
                <a:latin typeface="Tahoma"/>
                <a:cs typeface="Tahoma"/>
              </a:rPr>
              <a:t> </a:t>
            </a:r>
            <a:r>
              <a:rPr sz="900" b="1" spc="-90" dirty="0">
                <a:latin typeface="Tahoma"/>
                <a:cs typeface="Tahoma"/>
              </a:rPr>
              <a:t>a</a:t>
            </a:r>
            <a:r>
              <a:rPr sz="900" b="1" spc="-75" dirty="0">
                <a:latin typeface="Tahoma"/>
                <a:cs typeface="Tahoma"/>
              </a:rPr>
              <a:t>nn</a:t>
            </a:r>
            <a:r>
              <a:rPr sz="900" b="1" spc="-55" dirty="0">
                <a:latin typeface="Tahoma"/>
                <a:cs typeface="Tahoma"/>
              </a:rPr>
              <a:t>o</a:t>
            </a:r>
            <a:r>
              <a:rPr sz="900" b="1" spc="-80" dirty="0">
                <a:latin typeface="Tahoma"/>
                <a:cs typeface="Tahoma"/>
              </a:rPr>
              <a:t>t</a:t>
            </a:r>
            <a:r>
              <a:rPr sz="900" b="1" spc="-95" dirty="0">
                <a:latin typeface="Tahoma"/>
                <a:cs typeface="Tahoma"/>
              </a:rPr>
              <a:t>a</a:t>
            </a:r>
            <a:r>
              <a:rPr sz="900" b="1" spc="-80" dirty="0">
                <a:latin typeface="Tahoma"/>
                <a:cs typeface="Tahoma"/>
              </a:rPr>
              <a:t>t</a:t>
            </a:r>
            <a:r>
              <a:rPr sz="900" b="1" spc="-40" dirty="0">
                <a:latin typeface="Tahoma"/>
                <a:cs typeface="Tahoma"/>
              </a:rPr>
              <a:t>i</a:t>
            </a:r>
            <a:r>
              <a:rPr sz="900" b="1" spc="-60" dirty="0">
                <a:latin typeface="Tahoma"/>
                <a:cs typeface="Tahoma"/>
              </a:rPr>
              <a:t>o</a:t>
            </a:r>
            <a:r>
              <a:rPr sz="900" b="1" spc="-70" dirty="0">
                <a:latin typeface="Tahoma"/>
                <a:cs typeface="Tahoma"/>
              </a:rPr>
              <a:t>n</a:t>
            </a:r>
            <a:r>
              <a:rPr sz="900" b="1" spc="-95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59529" y="8783066"/>
            <a:ext cx="6604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98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37819" y="5502021"/>
            <a:ext cx="6094730" cy="3429000"/>
            <a:chOff x="837819" y="5502021"/>
            <a:chExt cx="6094730" cy="3429000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3668" y="6890004"/>
              <a:ext cx="2594262" cy="161772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154430" y="6890766"/>
              <a:ext cx="2596515" cy="1616710"/>
            </a:xfrm>
            <a:custGeom>
              <a:avLst/>
              <a:gdLst/>
              <a:ahLst/>
              <a:cxnLst/>
              <a:rect l="l" t="t" r="r" b="b"/>
              <a:pathLst>
                <a:path w="2596515" h="1616709">
                  <a:moveTo>
                    <a:pt x="0" y="0"/>
                  </a:moveTo>
                  <a:lnTo>
                    <a:pt x="2596134" y="0"/>
                  </a:lnTo>
                  <a:lnTo>
                    <a:pt x="2596134" y="1616201"/>
                  </a:lnTo>
                  <a:lnTo>
                    <a:pt x="0" y="1616201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5578" y="6894162"/>
              <a:ext cx="2627443" cy="161356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020311" y="6890766"/>
              <a:ext cx="2633980" cy="1616710"/>
            </a:xfrm>
            <a:custGeom>
              <a:avLst/>
              <a:gdLst/>
              <a:ahLst/>
              <a:cxnLst/>
              <a:rect l="l" t="t" r="r" b="b"/>
              <a:pathLst>
                <a:path w="2633979" h="1616709">
                  <a:moveTo>
                    <a:pt x="0" y="0"/>
                  </a:moveTo>
                  <a:lnTo>
                    <a:pt x="2633472" y="0"/>
                  </a:lnTo>
                  <a:lnTo>
                    <a:pt x="2633472" y="1616201"/>
                  </a:lnTo>
                  <a:lnTo>
                    <a:pt x="0" y="1616201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4296" y="5508498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97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49</a:t>
            </a:fld>
            <a:endParaRPr spc="5" dirty="0"/>
          </a:p>
        </p:txBody>
      </p:sp>
      <p:sp>
        <p:nvSpPr>
          <p:cNvPr id="39" name="object 39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98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59102" y="2169286"/>
            <a:ext cx="4867910" cy="1931670"/>
            <a:chOff x="1459102" y="2169286"/>
            <a:chExt cx="4867910" cy="193167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2241388"/>
              <a:ext cx="4854702" cy="185283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62277" y="2172461"/>
              <a:ext cx="4861560" cy="1925320"/>
            </a:xfrm>
            <a:custGeom>
              <a:avLst/>
              <a:gdLst/>
              <a:ahLst/>
              <a:cxnLst/>
              <a:rect l="l" t="t" r="r" b="b"/>
              <a:pathLst>
                <a:path w="4861560" h="1925320">
                  <a:moveTo>
                    <a:pt x="0" y="0"/>
                  </a:moveTo>
                  <a:lnTo>
                    <a:pt x="4861560" y="0"/>
                  </a:lnTo>
                  <a:lnTo>
                    <a:pt x="4861560" y="1924812"/>
                  </a:lnTo>
                  <a:lnTo>
                    <a:pt x="0" y="192481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66087" y="2193797"/>
              <a:ext cx="4855210" cy="274320"/>
            </a:xfrm>
            <a:custGeom>
              <a:avLst/>
              <a:gdLst/>
              <a:ahLst/>
              <a:cxnLst/>
              <a:rect l="l" t="t" r="r" b="b"/>
              <a:pathLst>
                <a:path w="4855210" h="274319">
                  <a:moveTo>
                    <a:pt x="0" y="0"/>
                  </a:moveTo>
                  <a:lnTo>
                    <a:pt x="4854702" y="0"/>
                  </a:lnTo>
                  <a:lnTo>
                    <a:pt x="4854702" y="274320"/>
                  </a:lnTo>
                  <a:lnTo>
                    <a:pt x="0" y="2743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94663" y="1316227"/>
            <a:ext cx="3818254" cy="637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Se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: </a:t>
            </a:r>
            <a:r>
              <a:rPr sz="1400" b="1" spc="-295" dirty="0">
                <a:solidFill>
                  <a:srgbClr val="FF0000"/>
                </a:solidFill>
                <a:latin typeface="Tahoma"/>
                <a:cs typeface="Tahoma"/>
              </a:rPr>
              <a:t>/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22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)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spc="-65" dirty="0">
                <a:latin typeface="Tahoma"/>
                <a:cs typeface="Tahoma"/>
              </a:rPr>
              <a:t>Search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for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site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content,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metadata,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consoles,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tags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72484" y="4407661"/>
            <a:ext cx="3937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1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6" name="object 1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772" y="5691632"/>
            <a:ext cx="60686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Access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other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Adobe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Cloud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solutions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64102" y="8783066"/>
            <a:ext cx="5588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37819" y="5502021"/>
            <a:ext cx="6094730" cy="3429000"/>
            <a:chOff x="837819" y="5502021"/>
            <a:chExt cx="6094730" cy="342900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956" y="6266622"/>
              <a:ext cx="5632011" cy="209979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67562" y="6261354"/>
              <a:ext cx="5636895" cy="2108200"/>
            </a:xfrm>
            <a:custGeom>
              <a:avLst/>
              <a:gdLst/>
              <a:ahLst/>
              <a:cxnLst/>
              <a:rect l="l" t="t" r="r" b="b"/>
              <a:pathLst>
                <a:path w="5636895" h="2108200">
                  <a:moveTo>
                    <a:pt x="0" y="0"/>
                  </a:moveTo>
                  <a:lnTo>
                    <a:pt x="5636514" y="0"/>
                  </a:lnTo>
                  <a:lnTo>
                    <a:pt x="5636514" y="2107692"/>
                  </a:lnTo>
                  <a:lnTo>
                    <a:pt x="0" y="210769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4296" y="5508498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25500" y="4583675"/>
            <a:ext cx="933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5</a:t>
            </a:fld>
            <a:endParaRPr spc="5" dirty="0"/>
          </a:p>
        </p:txBody>
      </p:sp>
      <p:sp>
        <p:nvSpPr>
          <p:cNvPr id="27" name="object 27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663" y="1316227"/>
            <a:ext cx="23990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if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on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co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58767" y="4407661"/>
            <a:ext cx="6604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10" dirty="0">
                <a:solidFill>
                  <a:srgbClr val="FFFFFF"/>
                </a:solidFill>
                <a:latin typeface="Tahoma"/>
                <a:cs typeface="Tahoma"/>
              </a:rPr>
              <a:t>99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712842" y="1590166"/>
            <a:ext cx="1090930" cy="2663190"/>
            <a:chOff x="4712842" y="1590166"/>
            <a:chExt cx="1090930" cy="266319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9065" y="1596389"/>
              <a:ext cx="1078230" cy="265023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6017" y="1593341"/>
              <a:ext cx="1084580" cy="2656840"/>
            </a:xfrm>
            <a:custGeom>
              <a:avLst/>
              <a:gdLst/>
              <a:ahLst/>
              <a:cxnLst/>
              <a:rect l="l" t="t" r="r" b="b"/>
              <a:pathLst>
                <a:path w="1084579" h="2656840">
                  <a:moveTo>
                    <a:pt x="0" y="0"/>
                  </a:moveTo>
                  <a:lnTo>
                    <a:pt x="1084326" y="0"/>
                  </a:lnTo>
                  <a:lnTo>
                    <a:pt x="1084326" y="2656331"/>
                  </a:lnTo>
                  <a:lnTo>
                    <a:pt x="0" y="2656331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80025" y="2672333"/>
              <a:ext cx="969010" cy="276860"/>
            </a:xfrm>
            <a:custGeom>
              <a:avLst/>
              <a:gdLst/>
              <a:ahLst/>
              <a:cxnLst/>
              <a:rect l="l" t="t" r="r" b="b"/>
              <a:pathLst>
                <a:path w="969010" h="276860">
                  <a:moveTo>
                    <a:pt x="0" y="0"/>
                  </a:moveTo>
                  <a:lnTo>
                    <a:pt x="968501" y="0"/>
                  </a:lnTo>
                  <a:lnTo>
                    <a:pt x="968501" y="276605"/>
                  </a:lnTo>
                  <a:lnTo>
                    <a:pt x="0" y="27660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97557" y="2670048"/>
            <a:ext cx="2342515" cy="313690"/>
          </a:xfrm>
          <a:prstGeom prst="rect">
            <a:avLst/>
          </a:prstGeom>
          <a:solidFill>
            <a:srgbClr val="F5F5F5"/>
          </a:solidFill>
          <a:ln w="12700">
            <a:solidFill>
              <a:srgbClr val="FF2B2B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670"/>
              </a:spcBef>
            </a:pPr>
            <a:r>
              <a:rPr sz="900" spc="-60" dirty="0">
                <a:latin typeface="Tahoma"/>
                <a:cs typeface="Tahoma"/>
              </a:rPr>
              <a:t>C</a:t>
            </a:r>
            <a:r>
              <a:rPr sz="900" spc="-35" dirty="0">
                <a:latin typeface="Tahoma"/>
                <a:cs typeface="Tahoma"/>
              </a:rPr>
              <a:t>h</a:t>
            </a:r>
            <a:r>
              <a:rPr sz="900" spc="-20" dirty="0">
                <a:latin typeface="Tahoma"/>
                <a:cs typeface="Tahoma"/>
              </a:rPr>
              <a:t>o</a:t>
            </a:r>
            <a:r>
              <a:rPr sz="900" spc="-10" dirty="0">
                <a:latin typeface="Tahoma"/>
                <a:cs typeface="Tahoma"/>
              </a:rPr>
              <a:t>o</a:t>
            </a:r>
            <a:r>
              <a:rPr sz="900" spc="-60" dirty="0">
                <a:latin typeface="Tahoma"/>
                <a:cs typeface="Tahoma"/>
              </a:rPr>
              <a:t>se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color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f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20" dirty="0">
                <a:latin typeface="Tahoma"/>
                <a:cs typeface="Tahoma"/>
              </a:rPr>
              <a:t>om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the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A</a:t>
            </a:r>
            <a:r>
              <a:rPr sz="900" spc="-25" dirty="0">
                <a:latin typeface="Tahoma"/>
                <a:cs typeface="Tahoma"/>
              </a:rPr>
              <a:t>nn</a:t>
            </a:r>
            <a:r>
              <a:rPr sz="900" spc="-20" dirty="0">
                <a:latin typeface="Tahoma"/>
                <a:cs typeface="Tahoma"/>
              </a:rPr>
              <a:t>o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30" dirty="0">
                <a:latin typeface="Tahoma"/>
                <a:cs typeface="Tahoma"/>
              </a:rPr>
              <a:t>tion</a:t>
            </a:r>
            <a:r>
              <a:rPr sz="900" spc="-60" dirty="0">
                <a:latin typeface="Tahoma"/>
                <a:cs typeface="Tahoma"/>
              </a:rPr>
              <a:t> C</a:t>
            </a:r>
            <a:r>
              <a:rPr sz="900" spc="-25" dirty="0">
                <a:latin typeface="Tahoma"/>
                <a:cs typeface="Tahoma"/>
              </a:rPr>
              <a:t>olor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s</a:t>
            </a:r>
            <a:r>
              <a:rPr sz="900" spc="-60" dirty="0">
                <a:latin typeface="Tahoma"/>
                <a:cs typeface="Tahoma"/>
              </a:rPr>
              <a:t>e</a:t>
            </a:r>
            <a:r>
              <a:rPr sz="900" spc="-25" dirty="0">
                <a:latin typeface="Tahoma"/>
                <a:cs typeface="Tahoma"/>
              </a:rPr>
              <a:t>c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20" dirty="0">
                <a:latin typeface="Tahoma"/>
                <a:cs typeface="Tahoma"/>
              </a:rPr>
              <a:t>ion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35183" y="2789427"/>
            <a:ext cx="577850" cy="73660"/>
            <a:chOff x="4135183" y="2789427"/>
            <a:chExt cx="577850" cy="73660"/>
          </a:xfrm>
        </p:grpSpPr>
        <p:sp>
          <p:nvSpPr>
            <p:cNvPr id="16" name="object 16"/>
            <p:cNvSpPr/>
            <p:nvPr/>
          </p:nvSpPr>
          <p:spPr>
            <a:xfrm>
              <a:off x="4139946" y="2826257"/>
              <a:ext cx="565785" cy="0"/>
            </a:xfrm>
            <a:custGeom>
              <a:avLst/>
              <a:gdLst/>
              <a:ahLst/>
              <a:cxnLst/>
              <a:rect l="l" t="t" r="r" b="b"/>
              <a:pathLst>
                <a:path w="565785">
                  <a:moveTo>
                    <a:pt x="0" y="0"/>
                  </a:moveTo>
                  <a:lnTo>
                    <a:pt x="565404" y="0"/>
                  </a:lnTo>
                </a:path>
              </a:pathLst>
            </a:custGeom>
            <a:ln w="9525">
              <a:solidFill>
                <a:srgbClr val="FF2B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8040" y="2789427"/>
              <a:ext cx="74422" cy="7365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797557" y="2022348"/>
            <a:ext cx="2342515" cy="313690"/>
          </a:xfrm>
          <a:prstGeom prst="rect">
            <a:avLst/>
          </a:prstGeom>
          <a:solidFill>
            <a:srgbClr val="F5F5F5"/>
          </a:solidFill>
          <a:ln w="12700">
            <a:solidFill>
              <a:srgbClr val="FF2B2B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670"/>
              </a:spcBef>
            </a:pPr>
            <a:r>
              <a:rPr sz="900" spc="-45" dirty="0">
                <a:latin typeface="Tahoma"/>
                <a:cs typeface="Tahoma"/>
              </a:rPr>
              <a:t>Di</a:t>
            </a:r>
            <a:r>
              <a:rPr sz="900" spc="-15" dirty="0">
                <a:latin typeface="Tahoma"/>
                <a:cs typeface="Tahoma"/>
              </a:rPr>
              <a:t>f</a:t>
            </a:r>
            <a:r>
              <a:rPr sz="900" spc="-65" dirty="0">
                <a:latin typeface="Tahoma"/>
                <a:cs typeface="Tahoma"/>
              </a:rPr>
              <a:t>f</a:t>
            </a:r>
            <a:r>
              <a:rPr sz="900" spc="-60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entiate</a:t>
            </a:r>
            <a:r>
              <a:rPr sz="900" spc="-5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ann</a:t>
            </a:r>
            <a:r>
              <a:rPr sz="900" spc="-30" dirty="0">
                <a:latin typeface="Tahoma"/>
                <a:cs typeface="Tahoma"/>
              </a:rPr>
              <a:t>o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30" dirty="0">
                <a:latin typeface="Tahoma"/>
                <a:cs typeface="Tahoma"/>
              </a:rPr>
              <a:t>tion</a:t>
            </a:r>
            <a:r>
              <a:rPr sz="900" spc="-65" dirty="0">
                <a:latin typeface="Tahoma"/>
                <a:cs typeface="Tahoma"/>
              </a:rPr>
              <a:t> f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50" dirty="0">
                <a:latin typeface="Tahoma"/>
                <a:cs typeface="Tahoma"/>
              </a:rPr>
              <a:t>r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u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60" dirty="0">
                <a:latin typeface="Tahoma"/>
                <a:cs typeface="Tahoma"/>
              </a:rPr>
              <a:t>e</a:t>
            </a:r>
            <a:r>
              <a:rPr sz="900" spc="-15" dirty="0">
                <a:latin typeface="Tahoma"/>
                <a:cs typeface="Tahoma"/>
              </a:rPr>
              <a:t>r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7819" y="1126616"/>
            <a:ext cx="6094730" cy="3429000"/>
            <a:chOff x="837819" y="1126616"/>
            <a:chExt cx="6094730" cy="3429000"/>
          </a:xfrm>
        </p:grpSpPr>
        <p:sp>
          <p:nvSpPr>
            <p:cNvPr id="20" name="object 20"/>
            <p:cNvSpPr/>
            <p:nvPr/>
          </p:nvSpPr>
          <p:spPr>
            <a:xfrm>
              <a:off x="4139946" y="2179319"/>
              <a:ext cx="565785" cy="0"/>
            </a:xfrm>
            <a:custGeom>
              <a:avLst/>
              <a:gdLst/>
              <a:ahLst/>
              <a:cxnLst/>
              <a:rect l="l" t="t" r="r" b="b"/>
              <a:pathLst>
                <a:path w="565785">
                  <a:moveTo>
                    <a:pt x="0" y="0"/>
                  </a:moveTo>
                  <a:lnTo>
                    <a:pt x="565404" y="0"/>
                  </a:lnTo>
                </a:path>
              </a:pathLst>
            </a:custGeom>
            <a:ln w="9525">
              <a:solidFill>
                <a:srgbClr val="FF2B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8040" y="2145538"/>
              <a:ext cx="74422" cy="7442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44296" y="1133093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838200" y="5503164"/>
            <a:ext cx="6094730" cy="3428365"/>
            <a:chOff x="838200" y="5503164"/>
            <a:chExt cx="6094730" cy="342836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5503164"/>
              <a:ext cx="2148840" cy="342823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851147" y="8783066"/>
            <a:ext cx="8255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100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38200" y="7783830"/>
            <a:ext cx="5948680" cy="1118870"/>
            <a:chOff x="838200" y="7783830"/>
            <a:chExt cx="5948680" cy="1118870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200" y="7783830"/>
              <a:ext cx="2153412" cy="6949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92580" y="5682488"/>
            <a:ext cx="5118100" cy="2578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56055"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Exercise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50" dirty="0">
                <a:solidFill>
                  <a:srgbClr val="FF0000"/>
                </a:solidFill>
                <a:latin typeface="Tahoma"/>
                <a:cs typeface="Tahoma"/>
              </a:rPr>
              <a:t>1:</a:t>
            </a:r>
            <a:r>
              <a:rPr sz="1400" b="1" spc="-2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Add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annotations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asset</a:t>
            </a:r>
            <a:endParaRPr sz="1400">
              <a:latin typeface="Tahoma"/>
              <a:cs typeface="Tahoma"/>
            </a:endParaRPr>
          </a:p>
          <a:p>
            <a:pPr marL="1456055" marR="5080">
              <a:lnSpc>
                <a:spcPct val="100000"/>
              </a:lnSpc>
              <a:spcBef>
                <a:spcPts val="1030"/>
              </a:spcBef>
            </a:pPr>
            <a:r>
              <a:rPr sz="1200" spc="-70" dirty="0">
                <a:latin typeface="Tahoma"/>
                <a:cs typeface="Tahoma"/>
              </a:rPr>
              <a:t>Scenario: </a:t>
            </a:r>
            <a:r>
              <a:rPr sz="1200" spc="-45" dirty="0">
                <a:latin typeface="Tahoma"/>
                <a:cs typeface="Tahoma"/>
              </a:rPr>
              <a:t>As </a:t>
            </a:r>
            <a:r>
              <a:rPr sz="1200" spc="-55" dirty="0">
                <a:latin typeface="Tahoma"/>
                <a:cs typeface="Tahoma"/>
              </a:rPr>
              <a:t>an </a:t>
            </a:r>
            <a:r>
              <a:rPr sz="1200" spc="-80" dirty="0">
                <a:latin typeface="Tahoma"/>
                <a:cs typeface="Tahoma"/>
              </a:rPr>
              <a:t>author, </a:t>
            </a:r>
            <a:r>
              <a:rPr sz="1200" spc="-40" dirty="0">
                <a:latin typeface="Tahoma"/>
                <a:cs typeface="Tahoma"/>
              </a:rPr>
              <a:t>you </a:t>
            </a:r>
            <a:r>
              <a:rPr sz="1200" spc="-60" dirty="0">
                <a:latin typeface="Tahoma"/>
                <a:cs typeface="Tahoma"/>
              </a:rPr>
              <a:t>want </a:t>
            </a:r>
            <a:r>
              <a:rPr sz="1200" spc="-45" dirty="0">
                <a:latin typeface="Tahoma"/>
                <a:cs typeface="Tahoma"/>
              </a:rPr>
              <a:t>to </a:t>
            </a:r>
            <a:r>
              <a:rPr sz="1200" spc="-55" dirty="0">
                <a:latin typeface="Tahoma"/>
                <a:cs typeface="Tahoma"/>
              </a:rPr>
              <a:t>add </a:t>
            </a:r>
            <a:r>
              <a:rPr sz="1200" spc="-45" dirty="0">
                <a:latin typeface="Tahoma"/>
                <a:cs typeface="Tahoma"/>
              </a:rPr>
              <a:t>comments </a:t>
            </a:r>
            <a:r>
              <a:rPr sz="1200" spc="-35" dirty="0">
                <a:latin typeface="Tahoma"/>
                <a:cs typeface="Tahoma"/>
              </a:rPr>
              <a:t>on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that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need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edited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later.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also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want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view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ann</a:t>
            </a:r>
            <a:r>
              <a:rPr sz="1200" spc="-4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ou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add</a:t>
            </a:r>
            <a:r>
              <a:rPr sz="1200" spc="-45" dirty="0">
                <a:latin typeface="Tahoma"/>
                <a:cs typeface="Tahoma"/>
              </a:rPr>
              <a:t>ed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v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ha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50" dirty="0">
                <a:latin typeface="Tahoma"/>
                <a:cs typeface="Tahoma"/>
              </a:rPr>
              <a:t>dcopy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50" dirty="0">
                <a:latin typeface="Tahoma"/>
                <a:cs typeface="Tahoma"/>
              </a:rPr>
              <a:t>e  </a:t>
            </a:r>
            <a:r>
              <a:rPr sz="1200" spc="-55" dirty="0">
                <a:latin typeface="Tahoma"/>
                <a:cs typeface="Tahoma"/>
              </a:rPr>
              <a:t>anno</a:t>
            </a:r>
            <a:r>
              <a:rPr sz="1200" spc="-15" dirty="0">
                <a:latin typeface="Tahoma"/>
                <a:cs typeface="Tahoma"/>
              </a:rPr>
              <a:t>t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</a:t>
            </a:r>
            <a:r>
              <a:rPr sz="1200" spc="-55" dirty="0">
                <a:latin typeface="Tahoma"/>
                <a:cs typeface="Tahoma"/>
              </a:rPr>
              <a:t>ons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35" dirty="0">
                <a:latin typeface="Tahoma"/>
                <a:cs typeface="Tahoma"/>
              </a:rPr>
              <a:t>u</a:t>
            </a:r>
            <a:r>
              <a:rPr sz="1200" spc="-60" dirty="0">
                <a:latin typeface="Tahoma"/>
                <a:cs typeface="Tahoma"/>
              </a:rPr>
              <a:t>ture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rence.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marL="1456055">
              <a:lnSpc>
                <a:spcPct val="100000"/>
              </a:lnSpc>
            </a:pPr>
            <a:r>
              <a:rPr sz="1200" spc="-18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80" dirty="0">
                <a:latin typeface="Tahoma"/>
                <a:cs typeface="Tahoma"/>
              </a:rPr>
              <a:t>s</a:t>
            </a:r>
            <a:r>
              <a:rPr sz="1200" spc="-40" dirty="0">
                <a:latin typeface="Tahoma"/>
                <a:cs typeface="Tahoma"/>
              </a:rPr>
              <a:t>k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10" dirty="0">
                <a:latin typeface="Tahoma"/>
                <a:cs typeface="Tahoma"/>
              </a:rPr>
              <a:t>r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65" dirty="0">
                <a:latin typeface="Tahoma"/>
                <a:cs typeface="Tahoma"/>
              </a:rPr>
              <a:t>o</a:t>
            </a:r>
            <a:r>
              <a:rPr sz="1200" spc="-35" dirty="0">
                <a:latin typeface="Tahoma"/>
                <a:cs typeface="Tahoma"/>
              </a:rPr>
              <a:t>r</a:t>
            </a:r>
            <a:r>
              <a:rPr sz="1200" spc="-105" dirty="0">
                <a:latin typeface="Tahoma"/>
                <a:cs typeface="Tahoma"/>
              </a:rPr>
              <a:t>m:</a:t>
            </a:r>
            <a:endParaRPr sz="1200">
              <a:latin typeface="Tahoma"/>
              <a:cs typeface="Tahoma"/>
            </a:endParaRPr>
          </a:p>
          <a:p>
            <a:pPr marL="1685289" indent="-229235">
              <a:lnSpc>
                <a:spcPct val="100000"/>
              </a:lnSpc>
              <a:spcBef>
                <a:spcPts val="345"/>
              </a:spcBef>
              <a:buAutoNum type="arabicPeriod"/>
              <a:tabLst>
                <a:tab pos="1684655" algn="l"/>
                <a:tab pos="1685289" algn="l"/>
              </a:tabLst>
            </a:pPr>
            <a:r>
              <a:rPr sz="1200" spc="-40" dirty="0">
                <a:latin typeface="Tahoma"/>
                <a:cs typeface="Tahoma"/>
              </a:rPr>
              <a:t>Add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anno</a:t>
            </a:r>
            <a:r>
              <a:rPr sz="1200" spc="-15" dirty="0">
                <a:latin typeface="Tahoma"/>
                <a:cs typeface="Tahoma"/>
              </a:rPr>
              <a:t>t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io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2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65" dirty="0">
                <a:latin typeface="Tahoma"/>
                <a:cs typeface="Tahoma"/>
              </a:rPr>
              <a:t>t</a:t>
            </a:r>
            <a:endParaRPr sz="1200">
              <a:latin typeface="Tahoma"/>
              <a:cs typeface="Tahoma"/>
            </a:endParaRPr>
          </a:p>
          <a:p>
            <a:pPr marL="1684655" indent="-229235">
              <a:lnSpc>
                <a:spcPct val="100000"/>
              </a:lnSpc>
              <a:spcBef>
                <a:spcPts val="355"/>
              </a:spcBef>
              <a:buAutoNum type="arabicPeriod"/>
              <a:tabLst>
                <a:tab pos="1684655" algn="l"/>
                <a:tab pos="1685289" algn="l"/>
              </a:tabLst>
            </a:pPr>
            <a:r>
              <a:rPr sz="1200" spc="-30" dirty="0">
                <a:latin typeface="Tahoma"/>
                <a:cs typeface="Tahoma"/>
              </a:rPr>
              <a:t>V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ew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anno</a:t>
            </a:r>
            <a:r>
              <a:rPr sz="1200" spc="-15" dirty="0">
                <a:latin typeface="Tahoma"/>
                <a:cs typeface="Tahoma"/>
              </a:rPr>
              <a:t>t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45" dirty="0">
                <a:latin typeface="Tahoma"/>
                <a:cs typeface="Tahoma"/>
              </a:rPr>
              <a:t>ions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add</a:t>
            </a:r>
            <a:r>
              <a:rPr sz="1200" spc="-45" dirty="0">
                <a:latin typeface="Tahoma"/>
                <a:cs typeface="Tahoma"/>
              </a:rPr>
              <a:t>ed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65" dirty="0">
                <a:latin typeface="Tahoma"/>
                <a:cs typeface="Tahoma"/>
              </a:rPr>
              <a:t>t</a:t>
            </a:r>
            <a:endParaRPr sz="1200">
              <a:latin typeface="Tahoma"/>
              <a:cs typeface="Tahoma"/>
            </a:endParaRPr>
          </a:p>
          <a:p>
            <a:pPr marL="1684655" indent="-229235">
              <a:lnSpc>
                <a:spcPct val="100000"/>
              </a:lnSpc>
              <a:spcBef>
                <a:spcPts val="350"/>
              </a:spcBef>
              <a:buAutoNum type="arabicPeriod"/>
              <a:tabLst>
                <a:tab pos="1684655" algn="l"/>
                <a:tab pos="1685289" algn="l"/>
              </a:tabLst>
            </a:pP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40" dirty="0">
                <a:latin typeface="Tahoma"/>
                <a:cs typeface="Tahoma"/>
              </a:rPr>
              <a:t>int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anno</a:t>
            </a:r>
            <a:r>
              <a:rPr sz="1200" spc="-15" dirty="0">
                <a:latin typeface="Tahoma"/>
                <a:cs typeface="Tahoma"/>
              </a:rPr>
              <a:t>t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45" dirty="0">
                <a:latin typeface="Tahoma"/>
                <a:cs typeface="Tahoma"/>
              </a:rPr>
              <a:t>ions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on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80" dirty="0">
                <a:latin typeface="Tahoma"/>
                <a:cs typeface="Tahoma"/>
              </a:rPr>
              <a:t>ge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99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50</a:t>
            </a:fld>
            <a:endParaRPr spc="5" dirty="0"/>
          </a:p>
        </p:txBody>
      </p:sp>
      <p:sp>
        <p:nvSpPr>
          <p:cNvPr id="35" name="object 35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100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663" y="1316227"/>
            <a:ext cx="2055495" cy="2247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249554" marR="5080" indent="-200025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spc="-70" dirty="0">
                <a:latin typeface="Tahoma"/>
                <a:cs typeface="Tahoma"/>
              </a:rPr>
              <a:t>V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25" dirty="0">
                <a:latin typeface="Tahoma"/>
                <a:cs typeface="Tahoma"/>
              </a:rPr>
              <a:t>ioni</a:t>
            </a:r>
            <a:r>
              <a:rPr sz="1200" spc="-60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cr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60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50" dirty="0">
                <a:latin typeface="Tahoma"/>
                <a:cs typeface="Tahoma"/>
              </a:rPr>
              <a:t>shot 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3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gi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dirty="0">
                <a:latin typeface="Tahoma"/>
                <a:cs typeface="Tahoma"/>
              </a:rPr>
              <a:t>l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55" dirty="0">
                <a:latin typeface="Tahoma"/>
                <a:cs typeface="Tahoma"/>
              </a:rPr>
              <a:t>ec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f</a:t>
            </a:r>
            <a:r>
              <a:rPr sz="1200" spc="-35" dirty="0">
                <a:latin typeface="Tahoma"/>
                <a:cs typeface="Tahoma"/>
              </a:rPr>
              <a:t>ic  p</a:t>
            </a:r>
            <a:r>
              <a:rPr sz="1200" spc="-40" dirty="0">
                <a:latin typeface="Tahoma"/>
                <a:cs typeface="Tahoma"/>
              </a:rPr>
              <a:t>oint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90" dirty="0">
                <a:latin typeface="Tahoma"/>
                <a:cs typeface="Tahoma"/>
              </a:rPr>
              <a:t>me.</a:t>
            </a:r>
            <a:endParaRPr sz="12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95" dirty="0">
                <a:latin typeface="Tahoma"/>
                <a:cs typeface="Tahoma"/>
              </a:rPr>
              <a:t>I</a:t>
            </a:r>
            <a:r>
              <a:rPr sz="1200" spc="-125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70" dirty="0">
                <a:latin typeface="Tahoma"/>
                <a:cs typeface="Tahoma"/>
              </a:rPr>
              <a:t>M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70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</a:t>
            </a:r>
            <a:r>
              <a:rPr sz="1100" spc="-85" dirty="0">
                <a:latin typeface="Tahoma"/>
                <a:cs typeface="Tahoma"/>
              </a:rPr>
              <a:t> 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ion</a:t>
            </a:r>
            <a:endParaRPr sz="1100">
              <a:latin typeface="Tahoma"/>
              <a:cs typeface="Tahoma"/>
            </a:endParaRPr>
          </a:p>
          <a:p>
            <a:pPr marL="325755" marR="266700" lvl="1" indent="-1384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75" dirty="0">
                <a:latin typeface="Tahoma"/>
                <a:cs typeface="Tahoma"/>
              </a:rPr>
              <a:t>R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tore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pr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v</a:t>
            </a:r>
            <a:r>
              <a:rPr sz="1100" spc="-25" dirty="0">
                <a:latin typeface="Tahoma"/>
                <a:cs typeface="Tahoma"/>
              </a:rPr>
              <a:t>iou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t  </a:t>
            </a:r>
            <a:r>
              <a:rPr sz="1100" spc="-45" dirty="0">
                <a:latin typeface="Tahoma"/>
                <a:cs typeface="Tahoma"/>
              </a:rPr>
              <a:t>version</a:t>
            </a:r>
            <a:endParaRPr sz="11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70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om</a:t>
            </a:r>
            <a:r>
              <a:rPr sz="1100" spc="-2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im</a:t>
            </a:r>
            <a:r>
              <a:rPr sz="1100" spc="-60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ge</a:t>
            </a:r>
            <a:r>
              <a:rPr sz="1100" spc="-85" dirty="0">
                <a:latin typeface="Tahoma"/>
                <a:cs typeface="Tahoma"/>
              </a:rPr>
              <a:t> 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25" dirty="0">
                <a:latin typeface="Tahoma"/>
                <a:cs typeface="Tahoma"/>
              </a:rPr>
              <a:t>io</a:t>
            </a:r>
            <a:r>
              <a:rPr sz="1100" spc="-30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v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56482" y="4407661"/>
            <a:ext cx="7175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70" dirty="0">
                <a:solidFill>
                  <a:srgbClr val="FFFFFF"/>
                </a:solidFill>
                <a:latin typeface="Tahoma"/>
                <a:cs typeface="Tahoma"/>
              </a:rPr>
              <a:t>101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7819" y="1126616"/>
            <a:ext cx="6094730" cy="3429000"/>
            <a:chOff x="837819" y="1126616"/>
            <a:chExt cx="609473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3166" y="1997963"/>
              <a:ext cx="3554729" cy="212064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29355" y="1994916"/>
              <a:ext cx="3562350" cy="2127250"/>
            </a:xfrm>
            <a:custGeom>
              <a:avLst/>
              <a:gdLst/>
              <a:ahLst/>
              <a:cxnLst/>
              <a:rect l="l" t="t" r="r" b="b"/>
              <a:pathLst>
                <a:path w="3562350" h="2127250">
                  <a:moveTo>
                    <a:pt x="0" y="0"/>
                  </a:moveTo>
                  <a:lnTo>
                    <a:pt x="3562350" y="0"/>
                  </a:lnTo>
                  <a:lnTo>
                    <a:pt x="3562350" y="2126742"/>
                  </a:lnTo>
                  <a:lnTo>
                    <a:pt x="0" y="212674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33166" y="2551175"/>
              <a:ext cx="1171575" cy="850900"/>
            </a:xfrm>
            <a:custGeom>
              <a:avLst/>
              <a:gdLst/>
              <a:ahLst/>
              <a:cxnLst/>
              <a:rect l="l" t="t" r="r" b="b"/>
              <a:pathLst>
                <a:path w="1171575" h="850900">
                  <a:moveTo>
                    <a:pt x="0" y="0"/>
                  </a:moveTo>
                  <a:lnTo>
                    <a:pt x="1171194" y="0"/>
                  </a:lnTo>
                  <a:lnTo>
                    <a:pt x="1171194" y="850392"/>
                  </a:lnTo>
                  <a:lnTo>
                    <a:pt x="0" y="85039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296" y="1133093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6" name="object 1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4663" y="5691632"/>
            <a:ext cx="2534285" cy="1031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ea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ions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manual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spc="-210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cr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v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25" dirty="0">
                <a:latin typeface="Tahoma"/>
                <a:cs typeface="Tahoma"/>
              </a:rPr>
              <a:t>io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clic</a:t>
            </a:r>
            <a:r>
              <a:rPr sz="1200" spc="5" dirty="0">
                <a:latin typeface="Tahoma"/>
                <a:cs typeface="Tahoma"/>
              </a:rPr>
              <a:t>k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26390" algn="l"/>
              </a:tabLst>
            </a:pPr>
            <a:r>
              <a:rPr sz="1000" spc="-30" dirty="0">
                <a:latin typeface="Tahoma"/>
                <a:cs typeface="Tahoma"/>
              </a:rPr>
              <a:t>Cr</a:t>
            </a:r>
            <a:r>
              <a:rPr sz="1000" spc="-25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t</a:t>
            </a:r>
            <a:r>
              <a:rPr sz="1000" spc="-65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85" dirty="0">
                <a:latin typeface="Tahoma"/>
                <a:cs typeface="Tahoma"/>
              </a:rPr>
              <a:t>&gt;</a:t>
            </a:r>
            <a:r>
              <a:rPr sz="1000" spc="-60" dirty="0">
                <a:latin typeface="Tahoma"/>
                <a:cs typeface="Tahoma"/>
              </a:rPr>
              <a:t> V</a:t>
            </a:r>
            <a:r>
              <a:rPr sz="1000" dirty="0">
                <a:latin typeface="Tahoma"/>
                <a:cs typeface="Tahoma"/>
              </a:rPr>
              <a:t>e</a:t>
            </a:r>
            <a:r>
              <a:rPr sz="1000" spc="-10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s</a:t>
            </a:r>
            <a:r>
              <a:rPr sz="1000" spc="5" dirty="0">
                <a:latin typeface="Tahoma"/>
                <a:cs typeface="Tahoma"/>
              </a:rPr>
              <a:t>i</a:t>
            </a:r>
            <a:r>
              <a:rPr sz="1000" spc="-5" dirty="0">
                <a:latin typeface="Tahoma"/>
                <a:cs typeface="Tahoma"/>
              </a:rPr>
              <a:t>o</a:t>
            </a:r>
            <a:r>
              <a:rPr sz="1000" spc="-30" dirty="0">
                <a:latin typeface="Tahoma"/>
                <a:cs typeface="Tahoma"/>
              </a:rPr>
              <a:t>n</a:t>
            </a:r>
            <a:endParaRPr sz="10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26390" algn="l"/>
              </a:tabLst>
            </a:pPr>
            <a:r>
              <a:rPr sz="1000" spc="-15" dirty="0">
                <a:latin typeface="Tahoma"/>
                <a:cs typeface="Tahoma"/>
              </a:rPr>
              <a:t>Tim</a:t>
            </a:r>
            <a:r>
              <a:rPr sz="1000" spc="-10" dirty="0">
                <a:latin typeface="Tahoma"/>
                <a:cs typeface="Tahoma"/>
              </a:rPr>
              <a:t>e</a:t>
            </a:r>
            <a:r>
              <a:rPr sz="1000" spc="5" dirty="0">
                <a:latin typeface="Tahoma"/>
                <a:cs typeface="Tahoma"/>
              </a:rPr>
              <a:t>lin</a:t>
            </a:r>
            <a:r>
              <a:rPr sz="1000" spc="-35" dirty="0">
                <a:latin typeface="Tahoma"/>
                <a:cs typeface="Tahoma"/>
              </a:rPr>
              <a:t>e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185" dirty="0">
                <a:latin typeface="Tahoma"/>
                <a:cs typeface="Tahoma"/>
              </a:rPr>
              <a:t>&gt;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S</a:t>
            </a:r>
            <a:r>
              <a:rPr sz="1000" spc="-6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v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a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35" dirty="0">
                <a:latin typeface="Tahoma"/>
                <a:cs typeface="Tahoma"/>
              </a:rPr>
              <a:t> V</a:t>
            </a:r>
            <a:r>
              <a:rPr sz="1000" spc="-25" dirty="0">
                <a:latin typeface="Tahoma"/>
                <a:cs typeface="Tahoma"/>
              </a:rPr>
              <a:t>e</a:t>
            </a:r>
            <a:r>
              <a:rPr sz="1000" spc="-15" dirty="0">
                <a:latin typeface="Tahoma"/>
                <a:cs typeface="Tahoma"/>
              </a:rPr>
              <a:t>r</a:t>
            </a:r>
            <a:r>
              <a:rPr sz="1000" spc="-50" dirty="0">
                <a:latin typeface="Tahoma"/>
                <a:cs typeface="Tahoma"/>
              </a:rPr>
              <a:t>s</a:t>
            </a:r>
            <a:r>
              <a:rPr sz="1000" spc="5" dirty="0">
                <a:latin typeface="Tahoma"/>
                <a:cs typeface="Tahoma"/>
              </a:rPr>
              <a:t>i</a:t>
            </a:r>
            <a:r>
              <a:rPr sz="1000" spc="-5" dirty="0">
                <a:latin typeface="Tahoma"/>
                <a:cs typeface="Tahoma"/>
              </a:rPr>
              <a:t>o</a:t>
            </a:r>
            <a:r>
              <a:rPr sz="1000" spc="-30" dirty="0">
                <a:latin typeface="Tahoma"/>
                <a:cs typeface="Tahoma"/>
              </a:rPr>
              <a:t>n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04720" y="8526271"/>
            <a:ext cx="5797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85" dirty="0">
                <a:latin typeface="Tahoma"/>
                <a:cs typeface="Tahoma"/>
              </a:rPr>
              <a:t>A</a:t>
            </a:r>
            <a:r>
              <a:rPr sz="900" b="1" spc="-45" dirty="0">
                <a:latin typeface="Tahoma"/>
                <a:cs typeface="Tahoma"/>
              </a:rPr>
              <a:t>c</a:t>
            </a:r>
            <a:r>
              <a:rPr sz="900" b="1" spc="-80" dirty="0">
                <a:latin typeface="Tahoma"/>
                <a:cs typeface="Tahoma"/>
              </a:rPr>
              <a:t>t</a:t>
            </a:r>
            <a:r>
              <a:rPr sz="900" b="1" spc="-40" dirty="0">
                <a:latin typeface="Tahoma"/>
                <a:cs typeface="Tahoma"/>
              </a:rPr>
              <a:t>i</a:t>
            </a:r>
            <a:r>
              <a:rPr sz="900" b="1" spc="-65" dirty="0">
                <a:latin typeface="Tahoma"/>
                <a:cs typeface="Tahoma"/>
              </a:rPr>
              <a:t>on</a:t>
            </a:r>
            <a:r>
              <a:rPr sz="900" b="1" spc="-95" dirty="0">
                <a:latin typeface="Tahoma"/>
                <a:cs typeface="Tahoma"/>
              </a:rPr>
              <a:t>s</a:t>
            </a:r>
            <a:r>
              <a:rPr sz="900" b="1" spc="-70" dirty="0">
                <a:latin typeface="Tahoma"/>
                <a:cs typeface="Tahoma"/>
              </a:rPr>
              <a:t> </a:t>
            </a:r>
            <a:r>
              <a:rPr sz="900" b="1" spc="-75" dirty="0">
                <a:latin typeface="Tahoma"/>
                <a:cs typeface="Tahoma"/>
              </a:rPr>
              <a:t>bar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56288" y="8526271"/>
            <a:ext cx="4311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latin typeface="Tahoma"/>
                <a:cs typeface="Tahoma"/>
              </a:rPr>
              <a:t>L</a:t>
            </a:r>
            <a:r>
              <a:rPr sz="900" b="1" spc="-65" dirty="0">
                <a:latin typeface="Tahoma"/>
                <a:cs typeface="Tahoma"/>
              </a:rPr>
              <a:t>e</a:t>
            </a:r>
            <a:r>
              <a:rPr sz="900" b="1" spc="-90" dirty="0">
                <a:latin typeface="Tahoma"/>
                <a:cs typeface="Tahoma"/>
              </a:rPr>
              <a:t>f</a:t>
            </a:r>
            <a:r>
              <a:rPr sz="900" b="1" spc="-85" dirty="0">
                <a:latin typeface="Tahoma"/>
                <a:cs typeface="Tahoma"/>
              </a:rPr>
              <a:t>t</a:t>
            </a:r>
            <a:r>
              <a:rPr sz="900" b="1" spc="-55" dirty="0">
                <a:latin typeface="Tahoma"/>
                <a:cs typeface="Tahoma"/>
              </a:rPr>
              <a:t> </a:t>
            </a:r>
            <a:r>
              <a:rPr sz="900" b="1" spc="-110" dirty="0">
                <a:latin typeface="Tahoma"/>
                <a:cs typeface="Tahoma"/>
              </a:rPr>
              <a:t>R</a:t>
            </a:r>
            <a:r>
              <a:rPr sz="900" b="1" spc="-50" dirty="0">
                <a:latin typeface="Tahoma"/>
                <a:cs typeface="Tahoma"/>
              </a:rPr>
              <a:t>ail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51909" y="8783066"/>
            <a:ext cx="7937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102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7819" y="5502021"/>
            <a:ext cx="6094730" cy="3429000"/>
            <a:chOff x="837819" y="5502021"/>
            <a:chExt cx="6094730" cy="342900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6612" y="6809994"/>
              <a:ext cx="2780614" cy="166725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83564" y="6806946"/>
              <a:ext cx="2787015" cy="1673860"/>
            </a:xfrm>
            <a:custGeom>
              <a:avLst/>
              <a:gdLst/>
              <a:ahLst/>
              <a:cxnLst/>
              <a:rect l="l" t="t" r="r" b="b"/>
              <a:pathLst>
                <a:path w="2787015" h="1673859">
                  <a:moveTo>
                    <a:pt x="0" y="0"/>
                  </a:moveTo>
                  <a:lnTo>
                    <a:pt x="2786634" y="0"/>
                  </a:lnTo>
                  <a:lnTo>
                    <a:pt x="2786634" y="1673352"/>
                  </a:lnTo>
                  <a:lnTo>
                    <a:pt x="0" y="167335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81200" y="6822948"/>
              <a:ext cx="491490" cy="382905"/>
            </a:xfrm>
            <a:custGeom>
              <a:avLst/>
              <a:gdLst/>
              <a:ahLst/>
              <a:cxnLst/>
              <a:rect l="l" t="t" r="r" b="b"/>
              <a:pathLst>
                <a:path w="491489" h="382904">
                  <a:moveTo>
                    <a:pt x="0" y="246125"/>
                  </a:moveTo>
                  <a:lnTo>
                    <a:pt x="491489" y="246125"/>
                  </a:lnTo>
                  <a:lnTo>
                    <a:pt x="491489" y="382524"/>
                  </a:lnTo>
                  <a:lnTo>
                    <a:pt x="0" y="382524"/>
                  </a:lnTo>
                  <a:lnTo>
                    <a:pt x="0" y="246125"/>
                  </a:lnTo>
                  <a:close/>
                </a:path>
                <a:path w="491489" h="382904">
                  <a:moveTo>
                    <a:pt x="0" y="0"/>
                  </a:moveTo>
                  <a:lnTo>
                    <a:pt x="257556" y="0"/>
                  </a:lnTo>
                  <a:lnTo>
                    <a:pt x="257556" y="128777"/>
                  </a:lnTo>
                  <a:lnTo>
                    <a:pt x="0" y="12877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9070" y="6815328"/>
              <a:ext cx="2764701" cy="165735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986022" y="6812280"/>
              <a:ext cx="2771140" cy="1663700"/>
            </a:xfrm>
            <a:custGeom>
              <a:avLst/>
              <a:gdLst/>
              <a:ahLst/>
              <a:cxnLst/>
              <a:rect l="l" t="t" r="r" b="b"/>
              <a:pathLst>
                <a:path w="2771140" h="1663700">
                  <a:moveTo>
                    <a:pt x="0" y="0"/>
                  </a:moveTo>
                  <a:lnTo>
                    <a:pt x="2770631" y="0"/>
                  </a:lnTo>
                  <a:lnTo>
                    <a:pt x="2770631" y="1663446"/>
                  </a:lnTo>
                  <a:lnTo>
                    <a:pt x="0" y="166344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00500" y="6984492"/>
              <a:ext cx="952500" cy="1476375"/>
            </a:xfrm>
            <a:custGeom>
              <a:avLst/>
              <a:gdLst/>
              <a:ahLst/>
              <a:cxnLst/>
              <a:rect l="l" t="t" r="r" b="b"/>
              <a:pathLst>
                <a:path w="952500" h="1476375">
                  <a:moveTo>
                    <a:pt x="589026" y="1092707"/>
                  </a:moveTo>
                  <a:lnTo>
                    <a:pt x="947165" y="1092707"/>
                  </a:lnTo>
                  <a:lnTo>
                    <a:pt x="947165" y="1229105"/>
                  </a:lnTo>
                  <a:lnTo>
                    <a:pt x="589026" y="1229105"/>
                  </a:lnTo>
                  <a:lnTo>
                    <a:pt x="589026" y="1092707"/>
                  </a:lnTo>
                  <a:close/>
                </a:path>
                <a:path w="952500" h="1476375">
                  <a:moveTo>
                    <a:pt x="813053" y="1339595"/>
                  </a:moveTo>
                  <a:lnTo>
                    <a:pt x="952500" y="1339595"/>
                  </a:lnTo>
                  <a:lnTo>
                    <a:pt x="952500" y="1475993"/>
                  </a:lnTo>
                  <a:lnTo>
                    <a:pt x="813053" y="1475993"/>
                  </a:lnTo>
                  <a:lnTo>
                    <a:pt x="813053" y="1339595"/>
                  </a:lnTo>
                  <a:close/>
                </a:path>
                <a:path w="952500" h="1476375">
                  <a:moveTo>
                    <a:pt x="0" y="0"/>
                  </a:moveTo>
                  <a:lnTo>
                    <a:pt x="403860" y="0"/>
                  </a:lnTo>
                  <a:lnTo>
                    <a:pt x="403860" y="137159"/>
                  </a:lnTo>
                  <a:lnTo>
                    <a:pt x="0" y="13715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44296" y="5508498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101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51</a:t>
            </a:fld>
            <a:endParaRPr spc="5" dirty="0"/>
          </a:p>
        </p:txBody>
      </p:sp>
      <p:sp>
        <p:nvSpPr>
          <p:cNvPr id="33" name="object 33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102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663" y="1316227"/>
            <a:ext cx="2038350" cy="1975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sions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249554" marR="398780" indent="-200025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v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25" dirty="0">
                <a:latin typeface="Tahoma"/>
                <a:cs typeface="Tahoma"/>
              </a:rPr>
              <a:t>io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are 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u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5" dirty="0">
                <a:latin typeface="Tahoma"/>
                <a:cs typeface="Tahoma"/>
              </a:rPr>
              <a:t>o</a:t>
            </a:r>
            <a:r>
              <a:rPr sz="1200" spc="-50" dirty="0">
                <a:latin typeface="Tahoma"/>
                <a:cs typeface="Tahoma"/>
              </a:rPr>
              <a:t>-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te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w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50" dirty="0">
                <a:latin typeface="Tahoma"/>
                <a:cs typeface="Tahoma"/>
              </a:rPr>
              <a:t>e 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40" dirty="0">
                <a:latin typeface="Tahoma"/>
                <a:cs typeface="Tahoma"/>
              </a:rPr>
              <a:t>Published</a:t>
            </a:r>
            <a:endParaRPr sz="11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d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20" dirty="0">
                <a:latin typeface="Tahoma"/>
                <a:cs typeface="Tahoma"/>
              </a:rPr>
              <a:t>ow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endParaRPr sz="1100">
              <a:latin typeface="Tahoma"/>
              <a:cs typeface="Tahoma"/>
            </a:endParaRPr>
          </a:p>
          <a:p>
            <a:pPr marL="325755" marR="294005" lvl="1" indent="-1384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50" dirty="0">
                <a:latin typeface="Tahoma"/>
                <a:cs typeface="Tahoma"/>
              </a:rPr>
              <a:t>M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40" dirty="0">
                <a:latin typeface="Tahoma"/>
                <a:cs typeface="Tahoma"/>
              </a:rPr>
              <a:t>x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  </a:t>
            </a:r>
            <a:r>
              <a:rPr sz="1100" spc="-70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li</a:t>
            </a:r>
            <a:r>
              <a:rPr sz="1100" spc="-30" dirty="0">
                <a:latin typeface="Tahoma"/>
                <a:cs typeface="Tahoma"/>
              </a:rPr>
              <a:t>k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k</a:t>
            </a:r>
            <a:r>
              <a:rPr sz="1100" spc="-45" dirty="0">
                <a:latin typeface="Tahoma"/>
                <a:cs typeface="Tahoma"/>
              </a:rPr>
              <a:t>top  </a:t>
            </a:r>
            <a:r>
              <a:rPr sz="1100" spc="-40" dirty="0">
                <a:latin typeface="Tahoma"/>
                <a:cs typeface="Tahoma"/>
              </a:rPr>
              <a:t>App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51909" y="4407661"/>
            <a:ext cx="8001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103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7819" y="1126616"/>
            <a:ext cx="6094730" cy="3429000"/>
            <a:chOff x="837819" y="1126616"/>
            <a:chExt cx="6094730" cy="342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2854" y="1911858"/>
              <a:ext cx="3765042" cy="205511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019805" y="1908809"/>
              <a:ext cx="3771900" cy="2061210"/>
            </a:xfrm>
            <a:custGeom>
              <a:avLst/>
              <a:gdLst/>
              <a:ahLst/>
              <a:cxnLst/>
              <a:rect l="l" t="t" r="r" b="b"/>
              <a:pathLst>
                <a:path w="3771900" h="2061210">
                  <a:moveTo>
                    <a:pt x="0" y="0"/>
                  </a:moveTo>
                  <a:lnTo>
                    <a:pt x="3771900" y="0"/>
                  </a:lnTo>
                  <a:lnTo>
                    <a:pt x="3771900" y="2061210"/>
                  </a:lnTo>
                  <a:lnTo>
                    <a:pt x="0" y="2061210"/>
                  </a:lnTo>
                  <a:lnTo>
                    <a:pt x="0" y="0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34283" y="2524505"/>
              <a:ext cx="957580" cy="306070"/>
            </a:xfrm>
            <a:custGeom>
              <a:avLst/>
              <a:gdLst/>
              <a:ahLst/>
              <a:cxnLst/>
              <a:rect l="l" t="t" r="r" b="b"/>
              <a:pathLst>
                <a:path w="957579" h="306069">
                  <a:moveTo>
                    <a:pt x="0" y="0"/>
                  </a:moveTo>
                  <a:lnTo>
                    <a:pt x="957071" y="0"/>
                  </a:lnTo>
                  <a:lnTo>
                    <a:pt x="957071" y="305561"/>
                  </a:lnTo>
                  <a:lnTo>
                    <a:pt x="0" y="30556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296" y="1133093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6" name="object 1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772" y="5691632"/>
            <a:ext cx="6068695" cy="2461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Restoring,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comparing,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previewing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asset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versions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393065" marR="3957954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25" dirty="0">
                <a:latin typeface="Tahoma"/>
                <a:cs typeface="Tahoma"/>
              </a:rPr>
              <a:t>A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cr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v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25" dirty="0">
                <a:latin typeface="Tahoma"/>
                <a:cs typeface="Tahoma"/>
              </a:rPr>
              <a:t>io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65" dirty="0">
                <a:latin typeface="Tahoma"/>
                <a:cs typeface="Tahoma"/>
              </a:rPr>
              <a:t>s</a:t>
            </a:r>
            <a:r>
              <a:rPr sz="1200" spc="-185" dirty="0">
                <a:latin typeface="Tahoma"/>
                <a:cs typeface="Tahoma"/>
              </a:rPr>
              <a:t>,  </a:t>
            </a:r>
            <a:r>
              <a:rPr sz="1200" spc="-35" dirty="0">
                <a:latin typeface="Tahoma"/>
                <a:cs typeface="Tahoma"/>
              </a:rPr>
              <a:t>y</a:t>
            </a:r>
            <a:r>
              <a:rPr sz="1200" spc="-45" dirty="0">
                <a:latin typeface="Tahoma"/>
                <a:cs typeface="Tahoma"/>
              </a:rPr>
              <a:t>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469265" marR="4080510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80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ve</a:t>
            </a:r>
            <a:r>
              <a:rPr sz="1100" spc="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ve</a:t>
            </a:r>
            <a:r>
              <a:rPr sz="1100" spc="-20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by  </a:t>
            </a:r>
            <a:r>
              <a:rPr sz="1100" spc="-55" dirty="0">
                <a:latin typeface="Tahoma"/>
                <a:cs typeface="Tahoma"/>
              </a:rPr>
              <a:t>us</a:t>
            </a:r>
            <a:r>
              <a:rPr sz="1100" spc="-3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 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60" dirty="0">
                <a:latin typeface="Tahoma"/>
                <a:cs typeface="Tahoma"/>
              </a:rPr>
              <a:t>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v</a:t>
            </a:r>
            <a:r>
              <a:rPr sz="1100" spc="-25" dirty="0">
                <a:latin typeface="Tahoma"/>
                <a:cs typeface="Tahoma"/>
              </a:rPr>
              <a:t>e</a:t>
            </a:r>
            <a:r>
              <a:rPr sz="1100" spc="2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o</a:t>
            </a:r>
            <a:r>
              <a:rPr sz="1100" spc="-25" dirty="0">
                <a:latin typeface="Tahoma"/>
                <a:cs typeface="Tahoma"/>
              </a:rPr>
              <a:t> t</a:t>
            </a:r>
            <a:r>
              <a:rPr sz="1100" spc="-5" dirty="0">
                <a:latin typeface="Tahoma"/>
                <a:cs typeface="Tahoma"/>
              </a:rPr>
              <a:t>h</a:t>
            </a:r>
            <a:r>
              <a:rPr sz="1100" spc="20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s  </a:t>
            </a:r>
            <a:r>
              <a:rPr sz="1100" spc="-65" dirty="0">
                <a:latin typeface="Tahoma"/>
                <a:cs typeface="Tahoma"/>
              </a:rPr>
              <a:t>V</a:t>
            </a:r>
            <a:r>
              <a:rPr sz="1100" dirty="0">
                <a:latin typeface="Tahoma"/>
                <a:cs typeface="Tahoma"/>
              </a:rPr>
              <a:t>e</a:t>
            </a:r>
            <a:r>
              <a:rPr sz="1100" spc="-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s</a:t>
            </a:r>
            <a:r>
              <a:rPr sz="1100" spc="5" dirty="0">
                <a:latin typeface="Tahoma"/>
                <a:cs typeface="Tahoma"/>
              </a:rPr>
              <a:t>i</a:t>
            </a:r>
            <a:r>
              <a:rPr sz="1100" spc="-5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op</a:t>
            </a:r>
            <a:r>
              <a:rPr sz="1100" spc="-25" dirty="0">
                <a:latin typeface="Tahoma"/>
                <a:cs typeface="Tahoma"/>
              </a:rPr>
              <a:t>ti</a:t>
            </a:r>
            <a:r>
              <a:rPr sz="1100" spc="-30" dirty="0">
                <a:latin typeface="Tahoma"/>
                <a:cs typeface="Tahoma"/>
              </a:rPr>
              <a:t>on</a:t>
            </a:r>
            <a:endParaRPr sz="1100">
              <a:latin typeface="Tahoma"/>
              <a:cs typeface="Tahoma"/>
            </a:endParaRPr>
          </a:p>
          <a:p>
            <a:pPr marL="469265" marR="3978275" lvl="1" indent="-138430" algn="just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70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om</a:t>
            </a:r>
            <a:r>
              <a:rPr sz="1100" spc="-20" dirty="0">
                <a:latin typeface="Tahoma"/>
                <a:cs typeface="Tahoma"/>
              </a:rPr>
              <a:t>p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</a:t>
            </a:r>
            <a:r>
              <a:rPr sz="1100" spc="-50" dirty="0">
                <a:latin typeface="Tahoma"/>
                <a:cs typeface="Tahoma"/>
              </a:rPr>
              <a:t>u</a:t>
            </a:r>
            <a:r>
              <a:rPr sz="1100" spc="-55" dirty="0">
                <a:latin typeface="Tahoma"/>
                <a:cs typeface="Tahoma"/>
              </a:rPr>
              <a:t>rr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the  </a:t>
            </a:r>
            <a:r>
              <a:rPr sz="1100" spc="-65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v</a:t>
            </a:r>
            <a:r>
              <a:rPr sz="1100" spc="-25" dirty="0">
                <a:latin typeface="Tahoma"/>
                <a:cs typeface="Tahoma"/>
              </a:rPr>
              <a:t>iou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ion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t 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v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he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ha</a:t>
            </a:r>
            <a:r>
              <a:rPr sz="1100" spc="-75" dirty="0">
                <a:latin typeface="Tahoma"/>
                <a:cs typeface="Tahoma"/>
              </a:rPr>
              <a:t>ng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69265" marR="408241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50" dirty="0">
                <a:latin typeface="Tahoma"/>
                <a:cs typeface="Tahoma"/>
              </a:rPr>
              <a:t>G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v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n  </a:t>
            </a:r>
            <a:r>
              <a:rPr sz="1100" spc="-8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ion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10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r</a:t>
            </a:r>
            <a:r>
              <a:rPr sz="1100" spc="-20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v</a:t>
            </a:r>
            <a:r>
              <a:rPr sz="1100" dirty="0">
                <a:latin typeface="Tahoma"/>
                <a:cs typeface="Tahoma"/>
              </a:rPr>
              <a:t>i</a:t>
            </a:r>
            <a:r>
              <a:rPr sz="1100" spc="-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V</a:t>
            </a:r>
            <a:r>
              <a:rPr sz="1100" spc="-25" dirty="0">
                <a:latin typeface="Tahoma"/>
                <a:cs typeface="Tahoma"/>
              </a:rPr>
              <a:t>e</a:t>
            </a:r>
            <a:r>
              <a:rPr sz="1100" spc="-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s</a:t>
            </a:r>
            <a:r>
              <a:rPr sz="1100" dirty="0">
                <a:latin typeface="Tahoma"/>
                <a:cs typeface="Tahoma"/>
              </a:rPr>
              <a:t>io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op</a:t>
            </a:r>
            <a:r>
              <a:rPr sz="1100" spc="-25" dirty="0">
                <a:latin typeface="Tahoma"/>
                <a:cs typeface="Tahoma"/>
              </a:rPr>
              <a:t>ti</a:t>
            </a:r>
            <a:r>
              <a:rPr sz="1100" spc="-30" dirty="0">
                <a:latin typeface="Tahoma"/>
                <a:cs typeface="Tahoma"/>
              </a:rPr>
              <a:t>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51147" y="8783066"/>
            <a:ext cx="8128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104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37819" y="5502021"/>
            <a:ext cx="6094730" cy="3429000"/>
            <a:chOff x="837819" y="5502021"/>
            <a:chExt cx="6094730" cy="342900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9044" y="6287262"/>
              <a:ext cx="3762755" cy="202692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015233" y="6284214"/>
              <a:ext cx="3769995" cy="2033905"/>
            </a:xfrm>
            <a:custGeom>
              <a:avLst/>
              <a:gdLst/>
              <a:ahLst/>
              <a:cxnLst/>
              <a:rect l="l" t="t" r="r" b="b"/>
              <a:pathLst>
                <a:path w="3769995" h="2033904">
                  <a:moveTo>
                    <a:pt x="0" y="0"/>
                  </a:moveTo>
                  <a:lnTo>
                    <a:pt x="3769614" y="0"/>
                  </a:lnTo>
                  <a:lnTo>
                    <a:pt x="3769614" y="2033777"/>
                  </a:lnTo>
                  <a:lnTo>
                    <a:pt x="0" y="2033777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40251" y="7326630"/>
              <a:ext cx="1732914" cy="480059"/>
            </a:xfrm>
            <a:custGeom>
              <a:avLst/>
              <a:gdLst/>
              <a:ahLst/>
              <a:cxnLst/>
              <a:rect l="l" t="t" r="r" b="b"/>
              <a:pathLst>
                <a:path w="1732914" h="480059">
                  <a:moveTo>
                    <a:pt x="0" y="173736"/>
                  </a:moveTo>
                  <a:lnTo>
                    <a:pt x="595122" y="173736"/>
                  </a:lnTo>
                  <a:lnTo>
                    <a:pt x="595122" y="313182"/>
                  </a:lnTo>
                  <a:lnTo>
                    <a:pt x="0" y="313182"/>
                  </a:lnTo>
                  <a:lnTo>
                    <a:pt x="0" y="173736"/>
                  </a:lnTo>
                  <a:close/>
                </a:path>
                <a:path w="1732914" h="480059">
                  <a:moveTo>
                    <a:pt x="1551432" y="0"/>
                  </a:moveTo>
                  <a:lnTo>
                    <a:pt x="1732788" y="0"/>
                  </a:lnTo>
                  <a:lnTo>
                    <a:pt x="1732788" y="262128"/>
                  </a:lnTo>
                  <a:lnTo>
                    <a:pt x="1551432" y="262128"/>
                  </a:lnTo>
                  <a:lnTo>
                    <a:pt x="1551432" y="0"/>
                  </a:lnTo>
                  <a:close/>
                </a:path>
                <a:path w="1732914" h="480059">
                  <a:moveTo>
                    <a:pt x="121920" y="339852"/>
                  </a:moveTo>
                  <a:lnTo>
                    <a:pt x="595122" y="339852"/>
                  </a:lnTo>
                  <a:lnTo>
                    <a:pt x="595122" y="480060"/>
                  </a:lnTo>
                  <a:lnTo>
                    <a:pt x="121920" y="480060"/>
                  </a:lnTo>
                  <a:lnTo>
                    <a:pt x="121920" y="339852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44296" y="5508498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103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52</a:t>
            </a:fld>
            <a:endParaRPr spc="5" dirty="0"/>
          </a:p>
        </p:txBody>
      </p:sp>
      <p:sp>
        <p:nvSpPr>
          <p:cNvPr id="28" name="object 28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104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7760"/>
            <a:ext cx="6094730" cy="3428365"/>
            <a:chOff x="838200" y="1127760"/>
            <a:chExt cx="6094730" cy="3428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820" y="1127760"/>
              <a:ext cx="2148078" cy="342823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51909" y="4407661"/>
            <a:ext cx="8001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105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53412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92580" y="3615944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8761" y="1307084"/>
            <a:ext cx="3529965" cy="1922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2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eat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ion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1035"/>
              </a:spcBef>
            </a:pP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70" dirty="0">
                <a:latin typeface="Tahoma"/>
                <a:cs typeface="Tahoma"/>
              </a:rPr>
              <a:t>enario: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A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65" dirty="0">
                <a:latin typeface="Tahoma"/>
                <a:cs typeface="Tahoma"/>
              </a:rPr>
              <a:t>ter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35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t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5" dirty="0">
                <a:latin typeface="Tahoma"/>
                <a:cs typeface="Tahoma"/>
              </a:rPr>
              <a:t>t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nt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v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60" dirty="0">
                <a:latin typeface="Tahoma"/>
                <a:cs typeface="Tahoma"/>
              </a:rPr>
              <a:t>t  </a:t>
            </a:r>
            <a:r>
              <a:rPr sz="1200" spc="-35" dirty="0">
                <a:latin typeface="Tahoma"/>
                <a:cs typeface="Tahoma"/>
              </a:rPr>
              <a:t>with </a:t>
            </a:r>
            <a:r>
              <a:rPr sz="1200" spc="-75" dirty="0">
                <a:latin typeface="Tahoma"/>
                <a:cs typeface="Tahoma"/>
              </a:rPr>
              <a:t>a </a:t>
            </a:r>
            <a:r>
              <a:rPr sz="1200" spc="-45" dirty="0">
                <a:latin typeface="Tahoma"/>
                <a:cs typeface="Tahoma"/>
              </a:rPr>
              <a:t>new </a:t>
            </a:r>
            <a:r>
              <a:rPr sz="1200" spc="-65" dirty="0">
                <a:latin typeface="Tahoma"/>
                <a:cs typeface="Tahoma"/>
              </a:rPr>
              <a:t>version. </a:t>
            </a:r>
            <a:r>
              <a:rPr sz="1200" spc="-80" dirty="0">
                <a:latin typeface="Tahoma"/>
                <a:cs typeface="Tahoma"/>
              </a:rPr>
              <a:t>You </a:t>
            </a:r>
            <a:r>
              <a:rPr sz="1200" spc="-50" dirty="0">
                <a:latin typeface="Tahoma"/>
                <a:cs typeface="Tahoma"/>
              </a:rPr>
              <a:t>name </a:t>
            </a:r>
            <a:r>
              <a:rPr sz="1200" spc="-40" dirty="0">
                <a:latin typeface="Tahoma"/>
                <a:cs typeface="Tahoma"/>
              </a:rPr>
              <a:t>it </a:t>
            </a:r>
            <a:r>
              <a:rPr sz="1200" spc="-85" dirty="0">
                <a:latin typeface="Tahoma"/>
                <a:cs typeface="Tahoma"/>
              </a:rPr>
              <a:t>as </a:t>
            </a:r>
            <a:r>
              <a:rPr sz="1200" spc="-45" dirty="0">
                <a:latin typeface="Tahoma"/>
                <a:cs typeface="Tahoma"/>
              </a:rPr>
              <a:t>version </a:t>
            </a:r>
            <a:r>
              <a:rPr sz="1200" spc="-130" dirty="0">
                <a:latin typeface="Tahoma"/>
                <a:cs typeface="Tahoma"/>
              </a:rPr>
              <a:t>2.0. </a:t>
            </a:r>
            <a:r>
              <a:rPr sz="1200" spc="-70" dirty="0">
                <a:latin typeface="Tahoma"/>
                <a:cs typeface="Tahoma"/>
              </a:rPr>
              <a:t>However, 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 </a:t>
            </a:r>
            <a:r>
              <a:rPr sz="1200" spc="-50" dirty="0">
                <a:latin typeface="Tahoma"/>
                <a:cs typeface="Tahoma"/>
              </a:rPr>
              <a:t>decide </a:t>
            </a:r>
            <a:r>
              <a:rPr sz="1200" spc="-45" dirty="0">
                <a:latin typeface="Tahoma"/>
                <a:cs typeface="Tahoma"/>
              </a:rPr>
              <a:t>to </a:t>
            </a:r>
            <a:r>
              <a:rPr sz="1200" spc="-65" dirty="0">
                <a:latin typeface="Tahoma"/>
                <a:cs typeface="Tahoma"/>
              </a:rPr>
              <a:t>use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50" dirty="0">
                <a:latin typeface="Tahoma"/>
                <a:cs typeface="Tahoma"/>
              </a:rPr>
              <a:t>previous </a:t>
            </a:r>
            <a:r>
              <a:rPr sz="1200" spc="-70" dirty="0">
                <a:latin typeface="Tahoma"/>
                <a:cs typeface="Tahoma"/>
              </a:rPr>
              <a:t>asset </a:t>
            </a:r>
            <a:r>
              <a:rPr sz="1200" spc="-45" dirty="0">
                <a:latin typeface="Tahoma"/>
                <a:cs typeface="Tahoma"/>
              </a:rPr>
              <a:t>version </a:t>
            </a:r>
            <a:r>
              <a:rPr sz="1200" spc="-85" dirty="0">
                <a:latin typeface="Tahoma"/>
                <a:cs typeface="Tahoma"/>
              </a:rPr>
              <a:t>as </a:t>
            </a:r>
            <a:r>
              <a:rPr sz="1200" spc="-55" dirty="0">
                <a:latin typeface="Tahoma"/>
                <a:cs typeface="Tahoma"/>
              </a:rPr>
              <a:t>per </a:t>
            </a:r>
            <a:r>
              <a:rPr sz="1200" spc="-50" dirty="0">
                <a:latin typeface="Tahoma"/>
                <a:cs typeface="Tahoma"/>
              </a:rPr>
              <a:t>your 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requirement.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marR="125730">
              <a:lnSpc>
                <a:spcPct val="100000"/>
              </a:lnSpc>
            </a:pPr>
            <a:r>
              <a:rPr sz="1200" spc="-110" dirty="0">
                <a:latin typeface="Tahoma"/>
                <a:cs typeface="Tahoma"/>
              </a:rPr>
              <a:t>In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this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exercise,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will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edit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asset,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create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new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version, </a:t>
            </a:r>
            <a:r>
              <a:rPr sz="1200" spc="-55" dirty="0">
                <a:latin typeface="Tahoma"/>
                <a:cs typeface="Tahoma"/>
              </a:rPr>
              <a:t>and </a:t>
            </a:r>
            <a:r>
              <a:rPr sz="1200" spc="-50" dirty="0">
                <a:latin typeface="Tahoma"/>
                <a:cs typeface="Tahoma"/>
              </a:rPr>
              <a:t>then </a:t>
            </a:r>
            <a:r>
              <a:rPr sz="1200" spc="-60" dirty="0">
                <a:latin typeface="Tahoma"/>
                <a:cs typeface="Tahoma"/>
              </a:rPr>
              <a:t>restore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70" dirty="0">
                <a:latin typeface="Tahoma"/>
                <a:cs typeface="Tahoma"/>
              </a:rPr>
              <a:t>asset </a:t>
            </a:r>
            <a:r>
              <a:rPr sz="1200" spc="-45" dirty="0">
                <a:latin typeface="Tahoma"/>
                <a:cs typeface="Tahoma"/>
              </a:rPr>
              <a:t>to </a:t>
            </a:r>
            <a:r>
              <a:rPr sz="1200" spc="-50" dirty="0">
                <a:latin typeface="Tahoma"/>
                <a:cs typeface="Tahoma"/>
              </a:rPr>
              <a:t>its previous </a:t>
            </a:r>
            <a:r>
              <a:rPr sz="1200" spc="-70" dirty="0">
                <a:latin typeface="Tahoma"/>
                <a:cs typeface="Tahoma"/>
              </a:rPr>
              <a:t>asset </a:t>
            </a:r>
            <a:r>
              <a:rPr sz="1200" spc="-65" dirty="0">
                <a:latin typeface="Tahoma"/>
                <a:cs typeface="Tahoma"/>
              </a:rPr>
              <a:t> version.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5" name="object 1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468496" y="5965571"/>
            <a:ext cx="3303904" cy="1861185"/>
            <a:chOff x="3468496" y="5965571"/>
            <a:chExt cx="3303904" cy="186118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4719" y="6010675"/>
              <a:ext cx="3291078" cy="178610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471671" y="5968746"/>
              <a:ext cx="3297554" cy="1854835"/>
            </a:xfrm>
            <a:custGeom>
              <a:avLst/>
              <a:gdLst/>
              <a:ahLst/>
              <a:cxnLst/>
              <a:rect l="l" t="t" r="r" b="b"/>
              <a:pathLst>
                <a:path w="3297554" h="1854834">
                  <a:moveTo>
                    <a:pt x="0" y="0"/>
                  </a:moveTo>
                  <a:lnTo>
                    <a:pt x="3297174" y="0"/>
                  </a:lnTo>
                  <a:lnTo>
                    <a:pt x="3297174" y="1854708"/>
                  </a:lnTo>
                  <a:lnTo>
                    <a:pt x="0" y="185470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94663" y="5691632"/>
            <a:ext cx="2364105" cy="1596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li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249554" marR="5080" indent="-200025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spc="-114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hare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35" dirty="0">
                <a:latin typeface="Tahoma"/>
                <a:cs typeface="Tahoma"/>
              </a:rPr>
              <a:t>ld</a:t>
            </a:r>
            <a:r>
              <a:rPr sz="1200" spc="-40" dirty="0">
                <a:latin typeface="Tahoma"/>
                <a:cs typeface="Tahoma"/>
              </a:rPr>
              <a:t>er</a:t>
            </a:r>
            <a:r>
              <a:rPr sz="1200" spc="-65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and  </a:t>
            </a:r>
            <a:r>
              <a:rPr sz="1200" spc="-30" dirty="0">
                <a:latin typeface="Tahoma"/>
                <a:cs typeface="Tahoma"/>
              </a:rPr>
              <a:t>colle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io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as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URL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h  </a:t>
            </a:r>
            <a:r>
              <a:rPr sz="1200" spc="-50" dirty="0">
                <a:latin typeface="Tahoma"/>
                <a:cs typeface="Tahoma"/>
              </a:rPr>
              <a:t>members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your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organization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xtern</a:t>
            </a:r>
            <a:r>
              <a:rPr sz="1200" spc="-70" dirty="0">
                <a:latin typeface="Tahoma"/>
                <a:cs typeface="Tahoma"/>
              </a:rPr>
              <a:t>a</a:t>
            </a:r>
            <a:r>
              <a:rPr sz="1200" dirty="0">
                <a:latin typeface="Tahoma"/>
                <a:cs typeface="Tahoma"/>
              </a:rPr>
              <a:t>l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entit</a:t>
            </a:r>
            <a:r>
              <a:rPr sz="1200" spc="-3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249554" marR="19050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80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30" dirty="0">
                <a:latin typeface="Tahoma"/>
                <a:cs typeface="Tahoma"/>
              </a:rPr>
              <a:t>har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L</a:t>
            </a:r>
            <a:r>
              <a:rPr sz="1200" spc="10" dirty="0">
                <a:latin typeface="Tahoma"/>
                <a:cs typeface="Tahoma"/>
              </a:rPr>
              <a:t>i</a:t>
            </a:r>
            <a:r>
              <a:rPr sz="1200" spc="-20" dirty="0">
                <a:latin typeface="Tahoma"/>
                <a:cs typeface="Tahoma"/>
              </a:rPr>
              <a:t>n</a:t>
            </a:r>
            <a:r>
              <a:rPr sz="1200" spc="-45" dirty="0">
                <a:latin typeface="Tahoma"/>
                <a:cs typeface="Tahoma"/>
              </a:rPr>
              <a:t>k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op</a:t>
            </a:r>
            <a:r>
              <a:rPr sz="1200" spc="-2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ion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ap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3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25" dirty="0">
                <a:latin typeface="Tahoma"/>
                <a:cs typeface="Tahoma"/>
              </a:rPr>
              <a:t>on 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30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ion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b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941826" y="5982271"/>
            <a:ext cx="2831465" cy="2613660"/>
            <a:chOff x="3941826" y="5982271"/>
            <a:chExt cx="2831465" cy="2613660"/>
          </a:xfrm>
        </p:grpSpPr>
        <p:sp>
          <p:nvSpPr>
            <p:cNvPr id="24" name="object 24"/>
            <p:cNvSpPr/>
            <p:nvPr/>
          </p:nvSpPr>
          <p:spPr>
            <a:xfrm>
              <a:off x="4712208" y="5987034"/>
              <a:ext cx="485775" cy="594360"/>
            </a:xfrm>
            <a:custGeom>
              <a:avLst/>
              <a:gdLst/>
              <a:ahLst/>
              <a:cxnLst/>
              <a:rect l="l" t="t" r="r" b="b"/>
              <a:pathLst>
                <a:path w="485775" h="594359">
                  <a:moveTo>
                    <a:pt x="83819" y="0"/>
                  </a:moveTo>
                  <a:lnTo>
                    <a:pt x="485393" y="0"/>
                  </a:lnTo>
                  <a:lnTo>
                    <a:pt x="485393" y="144017"/>
                  </a:lnTo>
                  <a:lnTo>
                    <a:pt x="83819" y="144017"/>
                  </a:lnTo>
                  <a:lnTo>
                    <a:pt x="83819" y="0"/>
                  </a:lnTo>
                  <a:close/>
                </a:path>
                <a:path w="485775" h="594359">
                  <a:moveTo>
                    <a:pt x="0" y="451103"/>
                  </a:moveTo>
                  <a:lnTo>
                    <a:pt x="146303" y="451103"/>
                  </a:lnTo>
                  <a:lnTo>
                    <a:pt x="146303" y="594359"/>
                  </a:lnTo>
                  <a:lnTo>
                    <a:pt x="0" y="594359"/>
                  </a:lnTo>
                  <a:lnTo>
                    <a:pt x="0" y="451103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2332" y="6649974"/>
              <a:ext cx="1824227" cy="193928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939284" y="6646926"/>
              <a:ext cx="1830705" cy="1945639"/>
            </a:xfrm>
            <a:custGeom>
              <a:avLst/>
              <a:gdLst/>
              <a:ahLst/>
              <a:cxnLst/>
              <a:rect l="l" t="t" r="r" b="b"/>
              <a:pathLst>
                <a:path w="1830704" h="1945640">
                  <a:moveTo>
                    <a:pt x="0" y="0"/>
                  </a:moveTo>
                  <a:lnTo>
                    <a:pt x="1830323" y="0"/>
                  </a:lnTo>
                  <a:lnTo>
                    <a:pt x="1830323" y="1945386"/>
                  </a:lnTo>
                  <a:lnTo>
                    <a:pt x="0" y="194538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69002" y="7389114"/>
              <a:ext cx="1717675" cy="238125"/>
            </a:xfrm>
            <a:custGeom>
              <a:avLst/>
              <a:gdLst/>
              <a:ahLst/>
              <a:cxnLst/>
              <a:rect l="l" t="t" r="r" b="b"/>
              <a:pathLst>
                <a:path w="1717675" h="238125">
                  <a:moveTo>
                    <a:pt x="0" y="0"/>
                  </a:moveTo>
                  <a:lnTo>
                    <a:pt x="1717548" y="0"/>
                  </a:lnTo>
                  <a:lnTo>
                    <a:pt x="1717548" y="237744"/>
                  </a:lnTo>
                  <a:lnTo>
                    <a:pt x="0" y="23774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41826" y="7587234"/>
              <a:ext cx="1123950" cy="935355"/>
            </a:xfrm>
            <a:custGeom>
              <a:avLst/>
              <a:gdLst/>
              <a:ahLst/>
              <a:cxnLst/>
              <a:rect l="l" t="t" r="r" b="b"/>
              <a:pathLst>
                <a:path w="1123950" h="935354">
                  <a:moveTo>
                    <a:pt x="1123950" y="0"/>
                  </a:moveTo>
                  <a:lnTo>
                    <a:pt x="601218" y="585977"/>
                  </a:lnTo>
                  <a:lnTo>
                    <a:pt x="0" y="585977"/>
                  </a:lnTo>
                  <a:lnTo>
                    <a:pt x="0" y="934973"/>
                  </a:lnTo>
                  <a:lnTo>
                    <a:pt x="1030224" y="934973"/>
                  </a:lnTo>
                  <a:lnTo>
                    <a:pt x="1030224" y="585977"/>
                  </a:lnTo>
                  <a:lnTo>
                    <a:pt x="858774" y="585977"/>
                  </a:lnTo>
                  <a:lnTo>
                    <a:pt x="1123950" y="0"/>
                  </a:lnTo>
                  <a:close/>
                </a:path>
              </a:pathLst>
            </a:custGeom>
            <a:solidFill>
              <a:srgbClr val="FF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974846" y="8194802"/>
            <a:ext cx="766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nk</a:t>
            </a:r>
            <a:r>
              <a:rPr sz="9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pi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7 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43094" y="6131814"/>
            <a:ext cx="1842515" cy="519684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3851147" y="8783066"/>
            <a:ext cx="8255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106</a:t>
            </a:r>
            <a:endParaRPr sz="4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105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53</a:t>
            </a:fld>
            <a:endParaRPr spc="5" dirty="0"/>
          </a:p>
        </p:txBody>
      </p:sp>
      <p:sp>
        <p:nvSpPr>
          <p:cNvPr id="34" name="object 34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106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7363" y="1316227"/>
            <a:ext cx="1958339" cy="637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ha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lin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Ben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236854" indent="-200660">
              <a:lnSpc>
                <a:spcPct val="100000"/>
              </a:lnSpc>
              <a:buFont typeface="Wingdings"/>
              <a:buChar char=""/>
              <a:tabLst>
                <a:tab pos="237490" algn="l"/>
              </a:tabLst>
            </a:pPr>
            <a:r>
              <a:rPr sz="1200" spc="-45" dirty="0">
                <a:latin typeface="Tahoma"/>
                <a:cs typeface="Tahoma"/>
              </a:rPr>
              <a:t>B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f</a:t>
            </a:r>
            <a:r>
              <a:rPr sz="1200" spc="-35" dirty="0">
                <a:latin typeface="Tahoma"/>
                <a:cs typeface="Tahoma"/>
              </a:rPr>
              <a:t>i</a:t>
            </a:r>
            <a:r>
              <a:rPr sz="1200" spc="-1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u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Share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50" dirty="0">
                <a:latin typeface="Tahoma"/>
                <a:cs typeface="Tahoma"/>
              </a:rPr>
              <a:t>n</a:t>
            </a:r>
            <a:r>
              <a:rPr sz="1200" spc="10" dirty="0">
                <a:latin typeface="Tahoma"/>
                <a:cs typeface="Tahoma"/>
              </a:rPr>
              <a:t>k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34080" y="2277895"/>
            <a:ext cx="2557041" cy="66571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431791" y="2536189"/>
            <a:ext cx="21189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000" spc="-45" dirty="0">
                <a:latin typeface="Tahoma"/>
                <a:cs typeface="Tahoma"/>
              </a:rPr>
              <a:t>External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parties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can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access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assets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without </a:t>
            </a:r>
            <a:r>
              <a:rPr sz="1000" spc="-29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l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65" dirty="0">
                <a:latin typeface="Tahoma"/>
                <a:cs typeface="Tahoma"/>
              </a:rPr>
              <a:t>g</a:t>
            </a:r>
            <a:r>
              <a:rPr sz="1000" spc="-80" dirty="0">
                <a:latin typeface="Tahoma"/>
                <a:cs typeface="Tahoma"/>
              </a:rPr>
              <a:t>g</a:t>
            </a:r>
            <a:r>
              <a:rPr sz="1000" spc="-15" dirty="0">
                <a:latin typeface="Tahoma"/>
                <a:cs typeface="Tahoma"/>
              </a:rPr>
              <a:t>i</a:t>
            </a:r>
            <a:r>
              <a:rPr sz="1000" spc="-50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in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AEM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s</a:t>
            </a:r>
            <a:r>
              <a:rPr sz="1000" spc="-75" dirty="0">
                <a:latin typeface="Tahoma"/>
                <a:cs typeface="Tahoma"/>
              </a:rPr>
              <a:t>s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30" dirty="0">
                <a:latin typeface="Tahoma"/>
                <a:cs typeface="Tahoma"/>
              </a:rPr>
              <a:t>t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21457" y="2926079"/>
            <a:ext cx="2647949" cy="69494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879598" y="3234181"/>
            <a:ext cx="2084705" cy="31559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R="5080">
              <a:lnSpc>
                <a:spcPts val="1080"/>
              </a:lnSpc>
              <a:spcBef>
                <a:spcPts val="235"/>
              </a:spcBef>
            </a:pPr>
            <a:r>
              <a:rPr sz="1000" spc="-100" dirty="0">
                <a:latin typeface="Tahoma"/>
                <a:cs typeface="Tahoma"/>
              </a:rPr>
              <a:t>S</a:t>
            </a:r>
            <a:r>
              <a:rPr sz="1000" spc="-35" dirty="0">
                <a:latin typeface="Tahoma"/>
                <a:cs typeface="Tahoma"/>
              </a:rPr>
              <a:t>h</a:t>
            </a:r>
            <a:r>
              <a:rPr sz="1000" spc="-75" dirty="0">
                <a:latin typeface="Tahoma"/>
                <a:cs typeface="Tahoma"/>
              </a:rPr>
              <a:t>a</a:t>
            </a:r>
            <a:r>
              <a:rPr sz="1000" spc="-45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a</a:t>
            </a:r>
            <a:r>
              <a:rPr sz="1000" spc="-45" dirty="0">
                <a:latin typeface="Tahoma"/>
                <a:cs typeface="Tahoma"/>
              </a:rPr>
              <a:t>s</a:t>
            </a:r>
            <a:r>
              <a:rPr sz="1000" spc="-75" dirty="0">
                <a:latin typeface="Tahoma"/>
                <a:cs typeface="Tahoma"/>
              </a:rPr>
              <a:t>s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30" dirty="0">
                <a:latin typeface="Tahoma"/>
                <a:cs typeface="Tahoma"/>
              </a:rPr>
              <a:t>t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e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40" dirty="0">
                <a:latin typeface="Tahoma"/>
                <a:cs typeface="Tahoma"/>
              </a:rPr>
              <a:t>si</a:t>
            </a:r>
            <a:r>
              <a:rPr sz="1000" spc="-20" dirty="0">
                <a:latin typeface="Tahoma"/>
                <a:cs typeface="Tahoma"/>
              </a:rPr>
              <a:t>l</a:t>
            </a:r>
            <a:r>
              <a:rPr sz="1000" spc="-50" dirty="0">
                <a:latin typeface="Tahoma"/>
                <a:cs typeface="Tahoma"/>
              </a:rPr>
              <a:t>y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w</a:t>
            </a:r>
            <a:r>
              <a:rPr sz="1000" spc="-1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t</a:t>
            </a:r>
            <a:r>
              <a:rPr sz="1000" spc="-50" dirty="0">
                <a:latin typeface="Tahoma"/>
                <a:cs typeface="Tahoma"/>
              </a:rPr>
              <a:t>h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10" dirty="0">
                <a:latin typeface="Tahoma"/>
                <a:cs typeface="Tahoma"/>
              </a:rPr>
              <a:t>i</a:t>
            </a:r>
            <a:r>
              <a:rPr sz="1000" spc="-65" dirty="0">
                <a:latin typeface="Tahoma"/>
                <a:cs typeface="Tahoma"/>
              </a:rPr>
              <a:t>f</a:t>
            </a:r>
            <a:r>
              <a:rPr sz="1000" spc="-70" dirty="0">
                <a:latin typeface="Tahoma"/>
                <a:cs typeface="Tahoma"/>
              </a:rPr>
              <a:t>fe</a:t>
            </a:r>
            <a:r>
              <a:rPr sz="1000" spc="-40" dirty="0">
                <a:latin typeface="Tahoma"/>
                <a:cs typeface="Tahoma"/>
              </a:rPr>
              <a:t>r</a:t>
            </a:r>
            <a:r>
              <a:rPr sz="1000" spc="-60" dirty="0">
                <a:latin typeface="Tahoma"/>
                <a:cs typeface="Tahoma"/>
              </a:rPr>
              <a:t>en</a:t>
            </a:r>
            <a:r>
              <a:rPr sz="1000" spc="-35" dirty="0">
                <a:latin typeface="Tahoma"/>
                <a:cs typeface="Tahoma"/>
              </a:rPr>
              <a:t>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50" dirty="0">
                <a:latin typeface="Tahoma"/>
                <a:cs typeface="Tahoma"/>
              </a:rPr>
              <a:t>x</a:t>
            </a:r>
            <a:r>
              <a:rPr sz="1000" spc="-65" dirty="0">
                <a:latin typeface="Tahoma"/>
                <a:cs typeface="Tahoma"/>
              </a:rPr>
              <a:t>te</a:t>
            </a:r>
            <a:r>
              <a:rPr sz="1000" spc="-45" dirty="0">
                <a:latin typeface="Tahoma"/>
                <a:cs typeface="Tahoma"/>
              </a:rPr>
              <a:t>r</a:t>
            </a:r>
            <a:r>
              <a:rPr sz="1000" spc="-35" dirty="0">
                <a:latin typeface="Tahoma"/>
                <a:cs typeface="Tahoma"/>
              </a:rPr>
              <a:t>nal  </a:t>
            </a:r>
            <a:r>
              <a:rPr sz="1000" spc="-40" dirty="0">
                <a:latin typeface="Tahoma"/>
                <a:cs typeface="Tahoma"/>
              </a:rPr>
              <a:t>collaborators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2802" y="2228088"/>
            <a:ext cx="2715006" cy="72847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434083" y="2617724"/>
            <a:ext cx="17437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80" dirty="0">
                <a:latin typeface="Tahoma"/>
                <a:cs typeface="Tahoma"/>
              </a:rPr>
              <a:t>Inc</a:t>
            </a:r>
            <a:r>
              <a:rPr sz="1000" spc="-55" dirty="0">
                <a:latin typeface="Tahoma"/>
                <a:cs typeface="Tahoma"/>
              </a:rPr>
              <a:t>r</a:t>
            </a:r>
            <a:r>
              <a:rPr sz="1000" spc="-50" dirty="0">
                <a:latin typeface="Tahoma"/>
                <a:cs typeface="Tahoma"/>
              </a:rPr>
              <a:t>e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75" dirty="0">
                <a:latin typeface="Tahoma"/>
                <a:cs typeface="Tahoma"/>
              </a:rPr>
              <a:t>s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conten</a:t>
            </a:r>
            <a:r>
              <a:rPr sz="1000" spc="-30" dirty="0">
                <a:latin typeface="Tahoma"/>
                <a:cs typeface="Tahoma"/>
              </a:rPr>
              <a:t>t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p</a:t>
            </a:r>
            <a:r>
              <a:rPr sz="1000" spc="-35" dirty="0">
                <a:latin typeface="Tahoma"/>
                <a:cs typeface="Tahoma"/>
              </a:rPr>
              <a:t>r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40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s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v</a:t>
            </a:r>
            <a:r>
              <a:rPr sz="1000" spc="-30" dirty="0">
                <a:latin typeface="Tahoma"/>
                <a:cs typeface="Tahoma"/>
              </a:rPr>
              <a:t>el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50" dirty="0">
                <a:latin typeface="Tahoma"/>
                <a:cs typeface="Tahoma"/>
              </a:rPr>
              <a:t>c</a:t>
            </a:r>
            <a:r>
              <a:rPr sz="1000" spc="-10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t</a:t>
            </a:r>
            <a:r>
              <a:rPr sz="1000" spc="-50" dirty="0">
                <a:latin typeface="Tahoma"/>
                <a:cs typeface="Tahoma"/>
              </a:rPr>
              <a:t>y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53434" y="4407661"/>
            <a:ext cx="7747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107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838200" y="5503164"/>
            <a:ext cx="6094730" cy="3428365"/>
            <a:chOff x="838200" y="5503164"/>
            <a:chExt cx="6094730" cy="342836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5503164"/>
              <a:ext cx="2148840" cy="342823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851147" y="8783066"/>
            <a:ext cx="8128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108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200" y="7783830"/>
            <a:ext cx="2153412" cy="69494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592580" y="7990585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1978" y="8760714"/>
            <a:ext cx="104394" cy="14173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48761" y="5683250"/>
            <a:ext cx="3545204" cy="1727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39700"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3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ha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th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ha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e 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580"/>
              </a:spcBef>
            </a:pP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ce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75" dirty="0">
                <a:latin typeface="Tahoma"/>
                <a:cs typeface="Tahoma"/>
              </a:rPr>
              <a:t>ario: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7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are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wo</a:t>
            </a:r>
            <a:r>
              <a:rPr sz="1200" spc="-25" dirty="0">
                <a:latin typeface="Tahoma"/>
                <a:cs typeface="Tahoma"/>
              </a:rPr>
              <a:t>r</a:t>
            </a:r>
            <a:r>
              <a:rPr sz="1200" spc="-45" dirty="0">
                <a:latin typeface="Tahoma"/>
                <a:cs typeface="Tahoma"/>
              </a:rPr>
              <a:t>k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-</a:t>
            </a:r>
            <a:r>
              <a:rPr sz="1200" spc="-40" dirty="0">
                <a:latin typeface="Tahoma"/>
                <a:cs typeface="Tahoma"/>
              </a:rPr>
              <a:t>comm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rce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we</a:t>
            </a:r>
            <a:r>
              <a:rPr sz="1200" spc="-30" dirty="0">
                <a:latin typeface="Tahoma"/>
                <a:cs typeface="Tahoma"/>
              </a:rPr>
              <a:t>b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0" dirty="0">
                <a:latin typeface="Tahoma"/>
                <a:cs typeface="Tahoma"/>
              </a:rPr>
              <a:t>ite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and  </a:t>
            </a:r>
            <a:r>
              <a:rPr sz="1200" spc="-85" dirty="0">
                <a:latin typeface="Tahoma"/>
                <a:cs typeface="Tahoma"/>
              </a:rPr>
              <a:t>as </a:t>
            </a:r>
            <a:r>
              <a:rPr sz="1200" spc="-75" dirty="0">
                <a:latin typeface="Tahoma"/>
                <a:cs typeface="Tahoma"/>
              </a:rPr>
              <a:t>a </a:t>
            </a:r>
            <a:r>
              <a:rPr sz="1200" spc="-60" dirty="0">
                <a:latin typeface="Tahoma"/>
                <a:cs typeface="Tahoma"/>
              </a:rPr>
              <a:t>creative </a:t>
            </a:r>
            <a:r>
              <a:rPr sz="1200" spc="-65" dirty="0">
                <a:latin typeface="Tahoma"/>
                <a:cs typeface="Tahoma"/>
              </a:rPr>
              <a:t>person, </a:t>
            </a:r>
            <a:r>
              <a:rPr sz="1200" spc="-40" dirty="0">
                <a:latin typeface="Tahoma"/>
                <a:cs typeface="Tahoma"/>
              </a:rPr>
              <a:t>you </a:t>
            </a:r>
            <a:r>
              <a:rPr sz="1200" spc="-60" dirty="0">
                <a:latin typeface="Tahoma"/>
                <a:cs typeface="Tahoma"/>
              </a:rPr>
              <a:t>want </a:t>
            </a:r>
            <a:r>
              <a:rPr sz="1200" spc="-45" dirty="0">
                <a:latin typeface="Tahoma"/>
                <a:cs typeface="Tahoma"/>
              </a:rPr>
              <a:t>to </a:t>
            </a:r>
            <a:r>
              <a:rPr sz="1200" spc="-70" dirty="0">
                <a:latin typeface="Tahoma"/>
                <a:cs typeface="Tahoma"/>
              </a:rPr>
              <a:t>share assets </a:t>
            </a:r>
            <a:r>
              <a:rPr sz="1200" spc="-35" dirty="0">
                <a:latin typeface="Tahoma"/>
                <a:cs typeface="Tahoma"/>
              </a:rPr>
              <a:t>with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x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rnal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u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ho</a:t>
            </a:r>
            <a:r>
              <a:rPr sz="1200" spc="-1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wo</a:t>
            </a:r>
            <a:r>
              <a:rPr sz="1200" spc="-25" dirty="0">
                <a:latin typeface="Tahoma"/>
                <a:cs typeface="Tahoma"/>
              </a:rPr>
              <a:t>r</a:t>
            </a:r>
            <a:r>
              <a:rPr sz="1200" spc="-45" dirty="0">
                <a:latin typeface="Tahoma"/>
                <a:cs typeface="Tahoma"/>
              </a:rPr>
              <a:t>k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on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we</a:t>
            </a:r>
            <a:r>
              <a:rPr sz="1200" spc="-30" dirty="0">
                <a:latin typeface="Tahoma"/>
                <a:cs typeface="Tahoma"/>
              </a:rPr>
              <a:t>b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80" dirty="0">
                <a:latin typeface="Tahoma"/>
                <a:cs typeface="Tahoma"/>
              </a:rPr>
              <a:t>ite.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ahoma"/>
              <a:cs typeface="Tahoma"/>
            </a:endParaRPr>
          </a:p>
          <a:p>
            <a:pPr marR="52705">
              <a:lnSpc>
                <a:spcPct val="100000"/>
              </a:lnSpc>
            </a:pPr>
            <a:r>
              <a:rPr sz="1200" spc="-110" dirty="0">
                <a:latin typeface="Tahoma"/>
                <a:cs typeface="Tahoma"/>
              </a:rPr>
              <a:t>In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this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exercise,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will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share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by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using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Share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Link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option.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107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54</a:t>
            </a:fld>
            <a:endParaRPr spc="5" dirty="0"/>
          </a:p>
        </p:txBody>
      </p:sp>
      <p:sp>
        <p:nvSpPr>
          <p:cNvPr id="29" name="object 29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108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7363" y="1316227"/>
            <a:ext cx="2689860" cy="2279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Pub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unpub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sh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236854" marR="652145" indent="-200025">
              <a:lnSpc>
                <a:spcPct val="100000"/>
              </a:lnSpc>
              <a:buFont typeface="Wingdings"/>
              <a:buChar char=""/>
              <a:tabLst>
                <a:tab pos="237490" algn="l"/>
              </a:tabLst>
            </a:pP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50" dirty="0">
                <a:latin typeface="Tahoma"/>
                <a:cs typeface="Tahoma"/>
              </a:rPr>
              <a:t>u</a:t>
            </a:r>
            <a:r>
              <a:rPr sz="1200" spc="-25" dirty="0">
                <a:latin typeface="Tahoma"/>
                <a:cs typeface="Tahoma"/>
              </a:rPr>
              <a:t>bl</a:t>
            </a:r>
            <a:r>
              <a:rPr sz="1200" spc="-5" dirty="0">
                <a:latin typeface="Tahoma"/>
                <a:cs typeface="Tahoma"/>
              </a:rPr>
              <a:t>i</a:t>
            </a:r>
            <a:r>
              <a:rPr sz="1200" spc="-100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one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more</a:t>
            </a:r>
            <a:r>
              <a:rPr sz="1200" spc="-90" dirty="0">
                <a:latin typeface="Tahoma"/>
                <a:cs typeface="Tahoma"/>
              </a:rPr>
              <a:t> 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to 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50" dirty="0">
                <a:latin typeface="Tahoma"/>
                <a:cs typeface="Tahoma"/>
              </a:rPr>
              <a:t>u</a:t>
            </a:r>
            <a:r>
              <a:rPr sz="1200" spc="-25" dirty="0">
                <a:latin typeface="Tahoma"/>
                <a:cs typeface="Tahoma"/>
              </a:rPr>
              <a:t>bl</a:t>
            </a:r>
            <a:r>
              <a:rPr sz="1200" spc="-5" dirty="0">
                <a:latin typeface="Tahoma"/>
                <a:cs typeface="Tahoma"/>
              </a:rPr>
              <a:t>i</a:t>
            </a:r>
            <a:r>
              <a:rPr sz="1200" spc="-100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n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ance</a:t>
            </a:r>
            <a:endParaRPr sz="1200">
              <a:latin typeface="Tahoma"/>
              <a:cs typeface="Tahoma"/>
            </a:endParaRPr>
          </a:p>
          <a:p>
            <a:pPr marL="236854" marR="866775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237490" algn="l"/>
              </a:tabLst>
            </a:pPr>
            <a:r>
              <a:rPr sz="1200" spc="-40" dirty="0">
                <a:latin typeface="Tahoma"/>
                <a:cs typeface="Tahoma"/>
              </a:rPr>
              <a:t>Unpubl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h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m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50" dirty="0">
                <a:latin typeface="Tahoma"/>
                <a:cs typeface="Tahoma"/>
              </a:rPr>
              <a:t>e  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50" dirty="0">
                <a:latin typeface="Tahoma"/>
                <a:cs typeface="Tahoma"/>
              </a:rPr>
              <a:t>u</a:t>
            </a:r>
            <a:r>
              <a:rPr sz="1200" spc="-30" dirty="0">
                <a:latin typeface="Tahoma"/>
                <a:cs typeface="Tahoma"/>
              </a:rPr>
              <a:t>bl</a:t>
            </a:r>
            <a:r>
              <a:rPr sz="1200" spc="-5" dirty="0">
                <a:latin typeface="Tahoma"/>
                <a:cs typeface="Tahoma"/>
              </a:rPr>
              <a:t>i</a:t>
            </a:r>
            <a:r>
              <a:rPr sz="1200" spc="-100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n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ance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1750">
              <a:latin typeface="Tahoma"/>
              <a:cs typeface="Tahoma"/>
            </a:endParaRPr>
          </a:p>
          <a:p>
            <a:pPr marL="236854" marR="734695" indent="-200025">
              <a:lnSpc>
                <a:spcPct val="100000"/>
              </a:lnSpc>
              <a:buFont typeface="Wingdings"/>
              <a:buChar char=""/>
              <a:tabLst>
                <a:tab pos="237490" algn="l"/>
              </a:tabLst>
            </a:pPr>
            <a:r>
              <a:rPr sz="1200" spc="-15" dirty="0">
                <a:latin typeface="Tahoma"/>
                <a:cs typeface="Tahoma"/>
              </a:rPr>
              <a:t>Publish/Unpublish </a:t>
            </a:r>
            <a:r>
              <a:rPr sz="1200" spc="-30" dirty="0">
                <a:latin typeface="Tahoma"/>
                <a:cs typeface="Tahoma"/>
              </a:rPr>
              <a:t>Now: 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50" dirty="0">
                <a:latin typeface="Tahoma"/>
                <a:cs typeface="Tahoma"/>
              </a:rPr>
              <a:t>u</a:t>
            </a:r>
            <a:r>
              <a:rPr sz="1200" spc="-25" dirty="0">
                <a:latin typeface="Tahoma"/>
                <a:cs typeface="Tahoma"/>
              </a:rPr>
              <a:t>bl</a:t>
            </a:r>
            <a:r>
              <a:rPr sz="1200" spc="-5" dirty="0">
                <a:latin typeface="Tahoma"/>
                <a:cs typeface="Tahoma"/>
              </a:rPr>
              <a:t>i</a:t>
            </a:r>
            <a:r>
              <a:rPr sz="1200" spc="-10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h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imm</a:t>
            </a:r>
            <a:r>
              <a:rPr sz="1200" spc="-15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di</a:t>
            </a:r>
            <a:r>
              <a:rPr sz="1200" spc="-70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tely</a:t>
            </a:r>
            <a:endParaRPr sz="1200">
              <a:latin typeface="Tahoma"/>
              <a:cs typeface="Tahoma"/>
            </a:endParaRPr>
          </a:p>
          <a:p>
            <a:pPr marL="236854" marR="535305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237490" algn="l"/>
              </a:tabLst>
            </a:pPr>
            <a:r>
              <a:rPr sz="1200" spc="-15" dirty="0">
                <a:latin typeface="Tahoma"/>
                <a:cs typeface="Tahoma"/>
              </a:rPr>
              <a:t>Publish </a:t>
            </a:r>
            <a:r>
              <a:rPr sz="1200" spc="-20" dirty="0">
                <a:latin typeface="Tahoma"/>
                <a:cs typeface="Tahoma"/>
              </a:rPr>
              <a:t>later/Unpublish </a:t>
            </a:r>
            <a:r>
              <a:rPr sz="1200" spc="-50" dirty="0">
                <a:latin typeface="Tahoma"/>
                <a:cs typeface="Tahoma"/>
              </a:rPr>
              <a:t>Later: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ch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d</a:t>
            </a:r>
            <a:r>
              <a:rPr sz="1200" spc="-35" dirty="0">
                <a:latin typeface="Tahoma"/>
                <a:cs typeface="Tahoma"/>
              </a:rPr>
              <a:t>ul</a:t>
            </a:r>
            <a:r>
              <a:rPr sz="1200" spc="-2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35" dirty="0">
                <a:latin typeface="Tahoma"/>
                <a:cs typeface="Tahoma"/>
              </a:rPr>
              <a:t>publ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shi</a:t>
            </a:r>
            <a:r>
              <a:rPr sz="1200" spc="-8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l</a:t>
            </a:r>
            <a:r>
              <a:rPr sz="1200" spc="-65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24757" y="1277747"/>
            <a:ext cx="2768600" cy="3014980"/>
            <a:chOff x="4024757" y="1277747"/>
            <a:chExt cx="2768600" cy="301498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0980" y="1300244"/>
              <a:ext cx="2756154" cy="151763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27932" y="1280922"/>
              <a:ext cx="2762250" cy="1540510"/>
            </a:xfrm>
            <a:custGeom>
              <a:avLst/>
              <a:gdLst/>
              <a:ahLst/>
              <a:cxnLst/>
              <a:rect l="l" t="t" r="r" b="b"/>
              <a:pathLst>
                <a:path w="2762250" h="1540510">
                  <a:moveTo>
                    <a:pt x="0" y="0"/>
                  </a:moveTo>
                  <a:lnTo>
                    <a:pt x="2762250" y="0"/>
                  </a:lnTo>
                  <a:lnTo>
                    <a:pt x="2762250" y="1540002"/>
                  </a:lnTo>
                  <a:lnTo>
                    <a:pt x="0" y="154000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71110" y="1683258"/>
              <a:ext cx="1544955" cy="638175"/>
            </a:xfrm>
            <a:custGeom>
              <a:avLst/>
              <a:gdLst/>
              <a:ahLst/>
              <a:cxnLst/>
              <a:rect l="l" t="t" r="r" b="b"/>
              <a:pathLst>
                <a:path w="1544954" h="638175">
                  <a:moveTo>
                    <a:pt x="1061465" y="531114"/>
                  </a:moveTo>
                  <a:lnTo>
                    <a:pt x="1544573" y="531114"/>
                  </a:lnTo>
                  <a:lnTo>
                    <a:pt x="1544573" y="637794"/>
                  </a:lnTo>
                  <a:lnTo>
                    <a:pt x="1061465" y="637794"/>
                  </a:lnTo>
                  <a:lnTo>
                    <a:pt x="1061465" y="531114"/>
                  </a:lnTo>
                  <a:close/>
                </a:path>
                <a:path w="1544954" h="638175">
                  <a:moveTo>
                    <a:pt x="0" y="0"/>
                  </a:moveTo>
                  <a:lnTo>
                    <a:pt x="119634" y="0"/>
                  </a:lnTo>
                  <a:lnTo>
                    <a:pt x="119634" y="106679"/>
                  </a:lnTo>
                  <a:lnTo>
                    <a:pt x="0" y="10667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4602" y="2925317"/>
              <a:ext cx="2711957" cy="136016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554" y="2922270"/>
              <a:ext cx="2718435" cy="1367155"/>
            </a:xfrm>
            <a:custGeom>
              <a:avLst/>
              <a:gdLst/>
              <a:ahLst/>
              <a:cxnLst/>
              <a:rect l="l" t="t" r="r" b="b"/>
              <a:pathLst>
                <a:path w="2718434" h="1367154">
                  <a:moveTo>
                    <a:pt x="0" y="0"/>
                  </a:moveTo>
                  <a:lnTo>
                    <a:pt x="2718054" y="0"/>
                  </a:lnTo>
                  <a:lnTo>
                    <a:pt x="2718054" y="1367027"/>
                  </a:lnTo>
                  <a:lnTo>
                    <a:pt x="0" y="1367027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62856" y="3290316"/>
              <a:ext cx="699135" cy="238760"/>
            </a:xfrm>
            <a:custGeom>
              <a:avLst/>
              <a:gdLst/>
              <a:ahLst/>
              <a:cxnLst/>
              <a:rect l="l" t="t" r="r" b="b"/>
              <a:pathLst>
                <a:path w="699135" h="238760">
                  <a:moveTo>
                    <a:pt x="0" y="0"/>
                  </a:moveTo>
                  <a:lnTo>
                    <a:pt x="698753" y="0"/>
                  </a:lnTo>
                  <a:lnTo>
                    <a:pt x="698753" y="238505"/>
                  </a:lnTo>
                  <a:lnTo>
                    <a:pt x="0" y="23850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64224" y="2321052"/>
              <a:ext cx="38100" cy="604520"/>
            </a:xfrm>
            <a:custGeom>
              <a:avLst/>
              <a:gdLst/>
              <a:ahLst/>
              <a:cxnLst/>
              <a:rect l="l" t="t" r="r" b="b"/>
              <a:pathLst>
                <a:path w="38100" h="604519">
                  <a:moveTo>
                    <a:pt x="14477" y="566166"/>
                  </a:moveTo>
                  <a:lnTo>
                    <a:pt x="0" y="566166"/>
                  </a:lnTo>
                  <a:lnTo>
                    <a:pt x="19050" y="604266"/>
                  </a:lnTo>
                  <a:lnTo>
                    <a:pt x="34671" y="573024"/>
                  </a:lnTo>
                  <a:lnTo>
                    <a:pt x="14477" y="573024"/>
                  </a:lnTo>
                  <a:lnTo>
                    <a:pt x="14477" y="566166"/>
                  </a:lnTo>
                  <a:close/>
                </a:path>
                <a:path w="38100" h="604519">
                  <a:moveTo>
                    <a:pt x="24383" y="0"/>
                  </a:moveTo>
                  <a:lnTo>
                    <a:pt x="14477" y="0"/>
                  </a:lnTo>
                  <a:lnTo>
                    <a:pt x="14477" y="573024"/>
                  </a:lnTo>
                  <a:lnTo>
                    <a:pt x="24383" y="573024"/>
                  </a:lnTo>
                  <a:lnTo>
                    <a:pt x="24383" y="0"/>
                  </a:lnTo>
                  <a:close/>
                </a:path>
                <a:path w="38100" h="604519">
                  <a:moveTo>
                    <a:pt x="38100" y="566166"/>
                  </a:moveTo>
                  <a:lnTo>
                    <a:pt x="24383" y="566166"/>
                  </a:lnTo>
                  <a:lnTo>
                    <a:pt x="24383" y="573024"/>
                  </a:lnTo>
                  <a:lnTo>
                    <a:pt x="34671" y="573024"/>
                  </a:lnTo>
                  <a:lnTo>
                    <a:pt x="38100" y="566166"/>
                  </a:lnTo>
                  <a:close/>
                </a:path>
              </a:pathLst>
            </a:custGeom>
            <a:solidFill>
              <a:srgbClr val="FF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851147" y="4407661"/>
            <a:ext cx="8191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109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838200" y="5503164"/>
            <a:ext cx="6094730" cy="3428365"/>
            <a:chOff x="838200" y="5503164"/>
            <a:chExt cx="6094730" cy="342836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820" y="5503164"/>
              <a:ext cx="2148078" cy="342823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856482" y="8783066"/>
            <a:ext cx="7175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70" dirty="0">
                <a:solidFill>
                  <a:srgbClr val="FFFFFF"/>
                </a:solidFill>
                <a:latin typeface="Tahoma"/>
                <a:cs typeface="Tahoma"/>
              </a:rPr>
              <a:t>110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" y="7783830"/>
            <a:ext cx="2153412" cy="69494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592580" y="7990585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1978" y="8760714"/>
            <a:ext cx="104394" cy="141731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48761" y="5682488"/>
            <a:ext cx="3643629" cy="173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Exercise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4: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Publish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unpublish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asset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1030"/>
              </a:spcBef>
            </a:pPr>
            <a:r>
              <a:rPr sz="1200" spc="-70" dirty="0">
                <a:latin typeface="Tahoma"/>
                <a:cs typeface="Tahoma"/>
              </a:rPr>
              <a:t>Scenario: </a:t>
            </a:r>
            <a:r>
              <a:rPr sz="1200" spc="-60" dirty="0">
                <a:latin typeface="Tahoma"/>
                <a:cs typeface="Tahoma"/>
              </a:rPr>
              <a:t>After </a:t>
            </a:r>
            <a:r>
              <a:rPr sz="1200" spc="-45" dirty="0">
                <a:latin typeface="Tahoma"/>
                <a:cs typeface="Tahoma"/>
              </a:rPr>
              <a:t>collating </a:t>
            </a:r>
            <a:r>
              <a:rPr sz="1200" spc="-25" dirty="0">
                <a:latin typeface="Tahoma"/>
                <a:cs typeface="Tahoma"/>
              </a:rPr>
              <a:t>all </a:t>
            </a:r>
            <a:r>
              <a:rPr sz="1200" spc="-60" dirty="0">
                <a:latin typeface="Tahoma"/>
                <a:cs typeface="Tahoma"/>
              </a:rPr>
              <a:t>image </a:t>
            </a:r>
            <a:r>
              <a:rPr sz="1200" spc="-80" dirty="0">
                <a:latin typeface="Tahoma"/>
                <a:cs typeface="Tahoma"/>
              </a:rPr>
              <a:t>assets, </a:t>
            </a:r>
            <a:r>
              <a:rPr sz="1200" spc="-40" dirty="0">
                <a:latin typeface="Tahoma"/>
                <a:cs typeface="Tahoma"/>
              </a:rPr>
              <a:t>you </a:t>
            </a:r>
            <a:r>
              <a:rPr sz="1200" spc="-60" dirty="0">
                <a:latin typeface="Tahoma"/>
                <a:cs typeface="Tahoma"/>
              </a:rPr>
              <a:t>want </a:t>
            </a:r>
            <a:r>
              <a:rPr sz="1200" spc="-45" dirty="0">
                <a:latin typeface="Tahoma"/>
                <a:cs typeface="Tahoma"/>
              </a:rPr>
              <a:t>to </a:t>
            </a:r>
            <a:r>
              <a:rPr sz="1200" spc="-55" dirty="0">
                <a:latin typeface="Tahoma"/>
                <a:cs typeface="Tahoma"/>
              </a:rPr>
              <a:t>make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available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your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stakeholders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working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on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various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p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85" dirty="0">
                <a:latin typeface="Tahoma"/>
                <a:cs typeface="Tahoma"/>
              </a:rPr>
              <a:t>j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.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7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a</a:t>
            </a:r>
            <a:r>
              <a:rPr sz="1200" spc="-15" dirty="0">
                <a:latin typeface="Tahoma"/>
                <a:cs typeface="Tahoma"/>
              </a:rPr>
              <a:t>l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want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unpubl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sh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a</a:t>
            </a:r>
            <a:r>
              <a:rPr sz="1200" spc="-55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  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55" dirty="0">
                <a:latin typeface="Tahoma"/>
                <a:cs typeface="Tahoma"/>
              </a:rPr>
              <a:t>ec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f</a:t>
            </a:r>
            <a:r>
              <a:rPr sz="1200" spc="-40" dirty="0">
                <a:latin typeface="Tahoma"/>
                <a:cs typeface="Tahoma"/>
              </a:rPr>
              <a:t>ic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70" dirty="0">
                <a:latin typeface="Tahoma"/>
                <a:cs typeface="Tahoma"/>
              </a:rPr>
              <a:t>ime.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marR="302895">
              <a:lnSpc>
                <a:spcPct val="100000"/>
              </a:lnSpc>
            </a:pPr>
            <a:r>
              <a:rPr sz="1200" spc="-110" dirty="0">
                <a:latin typeface="Tahoma"/>
                <a:cs typeface="Tahoma"/>
              </a:rPr>
              <a:t>In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this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exercise,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you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will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publish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unpublish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imm</a:t>
            </a:r>
            <a:r>
              <a:rPr sz="1200" spc="-1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tely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l</a:t>
            </a:r>
            <a:r>
              <a:rPr sz="1200" spc="-65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120" dirty="0">
                <a:latin typeface="Tahoma"/>
                <a:cs typeface="Tahoma"/>
              </a:rPr>
              <a:t>r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109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55</a:t>
            </a:fld>
            <a:endParaRPr spc="5" dirty="0"/>
          </a:p>
        </p:txBody>
      </p:sp>
      <p:sp>
        <p:nvSpPr>
          <p:cNvPr id="31" name="object 31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110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6997"/>
            <a:ext cx="6094730" cy="3429000"/>
            <a:chOff x="838200" y="1126997"/>
            <a:chExt cx="609473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126997"/>
              <a:ext cx="2148840" cy="3429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61815" y="4407661"/>
            <a:ext cx="6096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95" dirty="0">
                <a:solidFill>
                  <a:srgbClr val="FFFFFF"/>
                </a:solidFill>
                <a:latin typeface="Tahoma"/>
                <a:cs typeface="Tahoma"/>
              </a:rPr>
              <a:t>111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53412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05560" y="3615944"/>
            <a:ext cx="12147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ke</a:t>
            </a:r>
            <a:r>
              <a:rPr sz="16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82544" y="1362710"/>
            <a:ext cx="3660140" cy="286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3515" marR="389255" indent="-17145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50" dirty="0">
                <a:latin typeface="Tahoma"/>
                <a:cs typeface="Tahoma"/>
              </a:rPr>
              <a:t>Renditions </a:t>
            </a:r>
            <a:r>
              <a:rPr sz="1100" spc="-65" dirty="0">
                <a:latin typeface="Tahoma"/>
                <a:cs typeface="Tahoma"/>
              </a:rPr>
              <a:t>are </a:t>
            </a:r>
            <a:r>
              <a:rPr sz="1100" spc="-55" dirty="0">
                <a:latin typeface="Tahoma"/>
                <a:cs typeface="Tahoma"/>
              </a:rPr>
              <a:t>representations </a:t>
            </a:r>
            <a:r>
              <a:rPr sz="1100" spc="-60" dirty="0">
                <a:latin typeface="Tahoma"/>
                <a:cs typeface="Tahoma"/>
              </a:rPr>
              <a:t>of </a:t>
            </a:r>
            <a:r>
              <a:rPr sz="1100" spc="-65" dirty="0">
                <a:latin typeface="Tahoma"/>
                <a:cs typeface="Tahoma"/>
              </a:rPr>
              <a:t>assets </a:t>
            </a:r>
            <a:r>
              <a:rPr sz="1100" spc="-55" dirty="0">
                <a:latin typeface="Tahoma"/>
                <a:cs typeface="Tahoma"/>
              </a:rPr>
              <a:t>auto-created </a:t>
            </a:r>
            <a:r>
              <a:rPr sz="1100" spc="-30" dirty="0">
                <a:latin typeface="Tahoma"/>
                <a:cs typeface="Tahoma"/>
              </a:rPr>
              <a:t>in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75" dirty="0">
                <a:latin typeface="Tahoma"/>
                <a:cs typeface="Tahoma"/>
              </a:rPr>
              <a:t>ff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n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dim</a:t>
            </a:r>
            <a:r>
              <a:rPr sz="1100" spc="-30" dirty="0">
                <a:latin typeface="Tahoma"/>
                <a:cs typeface="Tahoma"/>
              </a:rPr>
              <a:t>en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ion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83515" indent="-17145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80" dirty="0">
                <a:latin typeface="Tahoma"/>
                <a:cs typeface="Tahoma"/>
              </a:rPr>
              <a:t>You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crop,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rotate,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flip,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add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hotspot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images.</a:t>
            </a:r>
            <a:endParaRPr sz="1100">
              <a:latin typeface="Tahoma"/>
              <a:cs typeface="Tahoma"/>
            </a:endParaRPr>
          </a:p>
          <a:p>
            <a:pPr marL="183515" indent="-17145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160" dirty="0">
                <a:latin typeface="Tahoma"/>
                <a:cs typeface="Tahoma"/>
              </a:rPr>
              <a:t>Y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55" dirty="0">
                <a:latin typeface="Tahoma"/>
                <a:cs typeface="Tahoma"/>
              </a:rPr>
              <a:t>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ann</a:t>
            </a:r>
            <a:r>
              <a:rPr sz="1100" spc="-4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v</a:t>
            </a:r>
            <a:r>
              <a:rPr sz="1100" spc="-40" dirty="0">
                <a:latin typeface="Tahoma"/>
                <a:cs typeface="Tahoma"/>
              </a:rPr>
              <a:t>ide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comm</a:t>
            </a:r>
            <a:r>
              <a:rPr sz="1100" spc="-25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5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83515" indent="-17145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80" dirty="0">
                <a:latin typeface="Tahoma"/>
                <a:cs typeface="Tahoma"/>
              </a:rPr>
              <a:t>You </a:t>
            </a:r>
            <a:r>
              <a:rPr sz="1100" spc="-50" dirty="0">
                <a:latin typeface="Tahoma"/>
                <a:cs typeface="Tahoma"/>
              </a:rPr>
              <a:t>can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restore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asset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previous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state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using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versions.</a:t>
            </a:r>
            <a:endParaRPr sz="1100">
              <a:latin typeface="Tahoma"/>
              <a:cs typeface="Tahoma"/>
            </a:endParaRPr>
          </a:p>
          <a:p>
            <a:pPr marL="183515" indent="-17145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160" dirty="0">
                <a:latin typeface="Tahoma"/>
                <a:cs typeface="Tahoma"/>
              </a:rPr>
              <a:t>Y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55" dirty="0">
                <a:latin typeface="Tahoma"/>
                <a:cs typeface="Tahoma"/>
              </a:rPr>
              <a:t>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sha</a:t>
            </a:r>
            <a:r>
              <a:rPr sz="1100" spc="-4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b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10" dirty="0">
                <a:latin typeface="Tahoma"/>
                <a:cs typeface="Tahoma"/>
              </a:rPr>
              <a:t>g</a:t>
            </a:r>
            <a:r>
              <a:rPr sz="1100" spc="-165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387985" lvl="1" indent="-100330">
              <a:lnSpc>
                <a:spcPct val="100000"/>
              </a:lnSpc>
              <a:spcBef>
                <a:spcPts val="355"/>
              </a:spcBef>
              <a:buSzPct val="77777"/>
              <a:buFont typeface="Courier New"/>
              <a:buChar char="o"/>
              <a:tabLst>
                <a:tab pos="388620" algn="l"/>
              </a:tabLst>
            </a:pPr>
            <a:r>
              <a:rPr sz="900" spc="-30" dirty="0">
                <a:latin typeface="Tahoma"/>
                <a:cs typeface="Tahoma"/>
              </a:rPr>
              <a:t>A</a:t>
            </a:r>
            <a:r>
              <a:rPr sz="900" spc="-25" dirty="0">
                <a:latin typeface="Tahoma"/>
                <a:cs typeface="Tahoma"/>
              </a:rPr>
              <a:t>s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90" dirty="0">
                <a:latin typeface="Tahoma"/>
                <a:cs typeface="Tahoma"/>
              </a:rPr>
              <a:t>S</a:t>
            </a:r>
            <a:r>
              <a:rPr sz="900" spc="-35" dirty="0">
                <a:latin typeface="Tahoma"/>
                <a:cs typeface="Tahoma"/>
              </a:rPr>
              <a:t>h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L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35" dirty="0">
                <a:latin typeface="Tahoma"/>
                <a:cs typeface="Tahoma"/>
              </a:rPr>
              <a:t>n</a:t>
            </a:r>
            <a:r>
              <a:rPr sz="900" spc="-45" dirty="0">
                <a:latin typeface="Tahoma"/>
                <a:cs typeface="Tahoma"/>
              </a:rPr>
              <a:t>k</a:t>
            </a:r>
            <a:endParaRPr sz="900">
              <a:latin typeface="Tahoma"/>
              <a:cs typeface="Tahoma"/>
            </a:endParaRPr>
          </a:p>
          <a:p>
            <a:pPr marL="387985" lvl="1" indent="-100330">
              <a:lnSpc>
                <a:spcPct val="100000"/>
              </a:lnSpc>
              <a:spcBef>
                <a:spcPts val="355"/>
              </a:spcBef>
              <a:buSzPct val="77777"/>
              <a:buFont typeface="Courier New"/>
              <a:buChar char="o"/>
              <a:tabLst>
                <a:tab pos="388620" algn="l"/>
              </a:tabLst>
            </a:pPr>
            <a:r>
              <a:rPr sz="900" spc="-30" dirty="0">
                <a:latin typeface="Tahoma"/>
                <a:cs typeface="Tahoma"/>
              </a:rPr>
              <a:t>P</a:t>
            </a:r>
            <a:r>
              <a:rPr sz="900" spc="-40" dirty="0">
                <a:latin typeface="Tahoma"/>
                <a:cs typeface="Tahoma"/>
              </a:rPr>
              <a:t>u</a:t>
            </a:r>
            <a:r>
              <a:rPr sz="900" spc="-20" dirty="0">
                <a:latin typeface="Tahoma"/>
                <a:cs typeface="Tahoma"/>
              </a:rPr>
              <a:t>bl</a:t>
            </a:r>
            <a:r>
              <a:rPr sz="900" dirty="0">
                <a:latin typeface="Tahoma"/>
                <a:cs typeface="Tahoma"/>
              </a:rPr>
              <a:t>i</a:t>
            </a:r>
            <a:r>
              <a:rPr sz="900" spc="-80" dirty="0">
                <a:latin typeface="Tahoma"/>
                <a:cs typeface="Tahoma"/>
              </a:rPr>
              <a:t>s</a:t>
            </a:r>
            <a:r>
              <a:rPr sz="900" spc="-35" dirty="0">
                <a:latin typeface="Tahoma"/>
                <a:cs typeface="Tahoma"/>
              </a:rPr>
              <a:t>h/</a:t>
            </a:r>
            <a:r>
              <a:rPr sz="900" spc="-30" dirty="0">
                <a:latin typeface="Tahoma"/>
                <a:cs typeface="Tahoma"/>
              </a:rPr>
              <a:t>U</a:t>
            </a:r>
            <a:r>
              <a:rPr sz="900" spc="-35" dirty="0">
                <a:latin typeface="Tahoma"/>
                <a:cs typeface="Tahoma"/>
              </a:rPr>
              <a:t>n</a:t>
            </a:r>
            <a:r>
              <a:rPr sz="900" spc="-40" dirty="0">
                <a:latin typeface="Tahoma"/>
                <a:cs typeface="Tahoma"/>
              </a:rPr>
              <a:t>pu</a:t>
            </a:r>
            <a:r>
              <a:rPr sz="900" spc="-20" dirty="0">
                <a:latin typeface="Tahoma"/>
                <a:cs typeface="Tahoma"/>
              </a:rPr>
              <a:t>bl</a:t>
            </a:r>
            <a:r>
              <a:rPr sz="900" dirty="0">
                <a:latin typeface="Tahoma"/>
                <a:cs typeface="Tahoma"/>
              </a:rPr>
              <a:t>i</a:t>
            </a:r>
            <a:r>
              <a:rPr sz="900" spc="-80" dirty="0">
                <a:latin typeface="Tahoma"/>
                <a:cs typeface="Tahoma"/>
              </a:rPr>
              <a:t>s</a:t>
            </a:r>
            <a:r>
              <a:rPr sz="900" spc="-30" dirty="0">
                <a:latin typeface="Tahoma"/>
                <a:cs typeface="Tahoma"/>
              </a:rPr>
              <a:t>h</a:t>
            </a:r>
            <a:r>
              <a:rPr sz="900" spc="-90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A</a:t>
            </a:r>
            <a:r>
              <a:rPr sz="900" spc="-55" dirty="0">
                <a:latin typeface="Tahoma"/>
                <a:cs typeface="Tahoma"/>
              </a:rPr>
              <a:t>sse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  <a:p>
            <a:pPr marL="387985" lvl="1" indent="-100330">
              <a:lnSpc>
                <a:spcPct val="100000"/>
              </a:lnSpc>
              <a:spcBef>
                <a:spcPts val="345"/>
              </a:spcBef>
              <a:buSzPct val="77777"/>
              <a:buFont typeface="Courier New"/>
              <a:buChar char="o"/>
              <a:tabLst>
                <a:tab pos="388620" algn="l"/>
              </a:tabLst>
            </a:pPr>
            <a:r>
              <a:rPr sz="900" spc="-45" dirty="0">
                <a:latin typeface="Tahoma"/>
                <a:cs typeface="Tahoma"/>
              </a:rPr>
              <a:t>Brand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P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10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30" dirty="0">
                <a:latin typeface="Tahoma"/>
                <a:cs typeface="Tahoma"/>
              </a:rPr>
              <a:t>al</a:t>
            </a:r>
            <a:endParaRPr sz="900">
              <a:latin typeface="Tahoma"/>
              <a:cs typeface="Tahoma"/>
            </a:endParaRPr>
          </a:p>
          <a:p>
            <a:pPr marL="387985" lvl="1" indent="-100330">
              <a:lnSpc>
                <a:spcPct val="100000"/>
              </a:lnSpc>
              <a:spcBef>
                <a:spcPts val="350"/>
              </a:spcBef>
              <a:buSzPct val="77777"/>
              <a:buFont typeface="Courier New"/>
              <a:buChar char="o"/>
              <a:tabLst>
                <a:tab pos="388620" algn="l"/>
              </a:tabLst>
            </a:pPr>
            <a:r>
              <a:rPr sz="900" dirty="0">
                <a:latin typeface="Tahoma"/>
                <a:cs typeface="Tahoma"/>
              </a:rPr>
              <a:t>A</a:t>
            </a:r>
            <a:r>
              <a:rPr sz="900" spc="-55" dirty="0">
                <a:latin typeface="Tahoma"/>
                <a:cs typeface="Tahoma"/>
              </a:rPr>
              <a:t>sse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90" dirty="0">
                <a:latin typeface="Tahoma"/>
                <a:cs typeface="Tahoma"/>
              </a:rPr>
              <a:t>S</a:t>
            </a:r>
            <a:r>
              <a:rPr sz="900" spc="-35" dirty="0">
                <a:latin typeface="Tahoma"/>
                <a:cs typeface="Tahoma"/>
              </a:rPr>
              <a:t>h</a:t>
            </a:r>
            <a:r>
              <a:rPr sz="900" spc="-65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C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mmons</a:t>
            </a:r>
            <a:endParaRPr sz="900">
              <a:latin typeface="Tahoma"/>
              <a:cs typeface="Tahoma"/>
            </a:endParaRPr>
          </a:p>
          <a:p>
            <a:pPr marL="183515" marR="167005" indent="-17145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dirty="0">
                <a:latin typeface="Tahoma"/>
                <a:cs typeface="Tahoma"/>
              </a:rPr>
              <a:t>A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11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ha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nk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hel</a:t>
            </a:r>
            <a:r>
              <a:rPr sz="1100" spc="-20" dirty="0">
                <a:latin typeface="Tahoma"/>
                <a:cs typeface="Tahoma"/>
              </a:rPr>
              <a:t>p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sha</a:t>
            </a:r>
            <a:r>
              <a:rPr sz="1100" spc="-4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 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 </a:t>
            </a:r>
            <a:r>
              <a:rPr sz="1100" spc="-35" dirty="0">
                <a:latin typeface="Tahoma"/>
                <a:cs typeface="Tahoma"/>
              </a:rPr>
              <a:t>w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x</a:t>
            </a:r>
            <a:r>
              <a:rPr sz="1100" spc="-5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nal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85" dirty="0">
                <a:latin typeface="Tahoma"/>
                <a:cs typeface="Tahoma"/>
              </a:rPr>
              <a:t> s</a:t>
            </a:r>
            <a:r>
              <a:rPr sz="1100" spc="-20" dirty="0">
                <a:latin typeface="Tahoma"/>
                <a:cs typeface="Tahoma"/>
              </a:rPr>
              <a:t>o 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can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access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assets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without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logging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AEM</a:t>
            </a:r>
            <a:endParaRPr sz="1100">
              <a:latin typeface="Tahoma"/>
              <a:cs typeface="Tahoma"/>
            </a:endParaRPr>
          </a:p>
          <a:p>
            <a:pPr marL="183515">
              <a:lnSpc>
                <a:spcPct val="100000"/>
              </a:lnSpc>
            </a:pPr>
            <a:r>
              <a:rPr sz="1100" spc="-65" dirty="0">
                <a:latin typeface="Tahoma"/>
                <a:cs typeface="Tahoma"/>
              </a:rPr>
              <a:t>Assets.</a:t>
            </a:r>
            <a:endParaRPr sz="1100">
              <a:latin typeface="Tahoma"/>
              <a:cs typeface="Tahoma"/>
            </a:endParaRPr>
          </a:p>
          <a:p>
            <a:pPr marL="183515" marR="114300" indent="-17145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unpublish</a:t>
            </a:r>
            <a:r>
              <a:rPr sz="1100" spc="-65" dirty="0">
                <a:latin typeface="Tahoma"/>
                <a:cs typeface="Tahoma"/>
              </a:rPr>
              <a:t> assets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help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make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assets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available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un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70" dirty="0">
                <a:latin typeface="Tahoma"/>
                <a:cs typeface="Tahoma"/>
              </a:rPr>
              <a:t>v</a:t>
            </a:r>
            <a:r>
              <a:rPr sz="1100" spc="-55" dirty="0">
                <a:latin typeface="Tahoma"/>
                <a:cs typeface="Tahoma"/>
              </a:rPr>
              <a:t>ailable,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ti</a:t>
            </a:r>
            <a:r>
              <a:rPr sz="1100" spc="-55" dirty="0">
                <a:latin typeface="Tahoma"/>
                <a:cs typeface="Tahoma"/>
              </a:rPr>
              <a:t>v</a:t>
            </a:r>
            <a:r>
              <a:rPr sz="1100" spc="-35" dirty="0">
                <a:latin typeface="Tahoma"/>
                <a:cs typeface="Tahoma"/>
              </a:rPr>
              <a:t>el</a:t>
            </a:r>
            <a:r>
              <a:rPr sz="1100" spc="-75" dirty="0">
                <a:latin typeface="Tahoma"/>
                <a:cs typeface="Tahoma"/>
              </a:rPr>
              <a:t>y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f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we</a:t>
            </a:r>
            <a:r>
              <a:rPr sz="1100" spc="-20" dirty="0">
                <a:latin typeface="Tahoma"/>
                <a:cs typeface="Tahoma"/>
              </a:rPr>
              <a:t>b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ite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to</a:t>
            </a:r>
            <a:r>
              <a:rPr sz="1100" spc="-15" dirty="0">
                <a:latin typeface="Tahoma"/>
                <a:cs typeface="Tahoma"/>
              </a:rPr>
              <a:t>r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" y="5502402"/>
            <a:ext cx="6094476" cy="3429000"/>
          </a:xfrm>
          <a:prstGeom prst="rect">
            <a:avLst/>
          </a:prstGeom>
        </p:spPr>
      </p:pic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837819" y="5502021"/>
          <a:ext cx="6082030" cy="3416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7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045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436245">
                        <a:lnSpc>
                          <a:spcPct val="100000"/>
                        </a:lnSpc>
                      </a:pPr>
                      <a:r>
                        <a:rPr sz="1800" b="1" spc="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Se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spc="1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800" b="1" spc="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ch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1800" b="1" spc="-13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3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spc="2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800" b="1" spc="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800" b="1" spc="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spc="3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9239">
                <a:tc>
                  <a:txBody>
                    <a:bodyPr/>
                    <a:lstStyle/>
                    <a:p>
                      <a:pPr marL="3879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9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Agenda: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AEM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sea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ch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tionali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Fin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si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ll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x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search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ch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ith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sma</a:t>
                      </a:r>
                      <a:r>
                        <a:rPr sz="900" spc="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ll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io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ve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ch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te</a:t>
                      </a: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ch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om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sea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ch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omo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35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56</a:t>
            </a:fld>
            <a:endParaRPr spc="5" dirty="0"/>
          </a:p>
        </p:txBody>
      </p:sp>
      <p:sp>
        <p:nvSpPr>
          <p:cNvPr id="16" name="object 16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111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112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663" y="1316227"/>
            <a:ext cx="1849755" cy="1547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Se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ullte</a:t>
            </a:r>
            <a:r>
              <a:rPr sz="1200" spc="-55" dirty="0">
                <a:latin typeface="Tahoma"/>
                <a:cs typeface="Tahoma"/>
              </a:rPr>
              <a:t>x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f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lt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endParaRPr sz="12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ve</a:t>
            </a:r>
            <a:r>
              <a:rPr sz="1200" spc="-60" dirty="0">
                <a:latin typeface="Tahoma"/>
                <a:cs typeface="Tahoma"/>
              </a:rPr>
              <a:t>d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55" dirty="0">
                <a:latin typeface="Tahoma"/>
                <a:cs typeface="Tahoma"/>
              </a:rPr>
              <a:t>c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80" dirty="0">
                <a:latin typeface="Tahoma"/>
                <a:cs typeface="Tahoma"/>
              </a:rPr>
              <a:t>W</a:t>
            </a:r>
            <a:r>
              <a:rPr sz="1200" spc="-30" dirty="0">
                <a:latin typeface="Tahoma"/>
                <a:cs typeface="Tahoma"/>
              </a:rPr>
              <a:t>ild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sup</a:t>
            </a:r>
            <a:r>
              <a:rPr sz="1200" spc="-50" dirty="0">
                <a:latin typeface="Tahoma"/>
                <a:cs typeface="Tahoma"/>
              </a:rPr>
              <a:t>p</a:t>
            </a:r>
            <a:r>
              <a:rPr sz="1200" spc="-60" dirty="0">
                <a:latin typeface="Tahoma"/>
                <a:cs typeface="Tahoma"/>
              </a:rPr>
              <a:t>o</a:t>
            </a:r>
            <a:r>
              <a:rPr sz="1200" spc="1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200" dirty="0">
                <a:latin typeface="Tahoma"/>
                <a:cs typeface="Tahoma"/>
              </a:rPr>
              <a:t>*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05" dirty="0">
                <a:latin typeface="Tahoma"/>
                <a:cs typeface="Tahoma"/>
              </a:rPr>
              <a:t>?</a:t>
            </a:r>
            <a:endParaRPr sz="12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45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40" dirty="0">
                <a:latin typeface="Tahoma"/>
                <a:cs typeface="Tahoma"/>
              </a:rPr>
              <a:t>M</a:t>
            </a:r>
            <a:r>
              <a:rPr sz="1200" spc="-50" dirty="0">
                <a:latin typeface="Tahoma"/>
                <a:cs typeface="Tahoma"/>
              </a:rPr>
              <a:t>u</a:t>
            </a:r>
            <a:r>
              <a:rPr sz="1200" spc="-25" dirty="0">
                <a:latin typeface="Tahoma"/>
                <a:cs typeface="Tahoma"/>
              </a:rPr>
              <a:t>lt</a:t>
            </a:r>
            <a:r>
              <a:rPr sz="1200" spc="-35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-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earch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sup</a:t>
            </a:r>
            <a:r>
              <a:rPr sz="1200" spc="-50" dirty="0">
                <a:latin typeface="Tahoma"/>
                <a:cs typeface="Tahoma"/>
              </a:rPr>
              <a:t>p</a:t>
            </a:r>
            <a:r>
              <a:rPr sz="1200" spc="-60" dirty="0">
                <a:latin typeface="Tahoma"/>
                <a:cs typeface="Tahoma"/>
              </a:rPr>
              <a:t>o</a:t>
            </a:r>
            <a:r>
              <a:rPr sz="1200" spc="1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t</a:t>
            </a:r>
            <a:endParaRPr sz="12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40" dirty="0">
                <a:latin typeface="Tahoma"/>
                <a:cs typeface="Tahoma"/>
              </a:rPr>
              <a:t>H</a:t>
            </a:r>
            <a:r>
              <a:rPr sz="1200" spc="-30" dirty="0">
                <a:latin typeface="Tahoma"/>
                <a:cs typeface="Tahoma"/>
              </a:rPr>
              <a:t>i</a:t>
            </a:r>
            <a:r>
              <a:rPr sz="1200" spc="-50" dirty="0">
                <a:latin typeface="Tahoma"/>
                <a:cs typeface="Tahoma"/>
              </a:rPr>
              <a:t>ghly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c</a:t>
            </a:r>
            <a:r>
              <a:rPr sz="1200" spc="-40" dirty="0">
                <a:latin typeface="Tahoma"/>
                <a:cs typeface="Tahoma"/>
              </a:rPr>
              <a:t>u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om</a:t>
            </a:r>
            <a:r>
              <a:rPr sz="1200" spc="5" dirty="0">
                <a:latin typeface="Tahoma"/>
                <a:cs typeface="Tahoma"/>
              </a:rPr>
              <a:t>i</a:t>
            </a:r>
            <a:r>
              <a:rPr sz="1200" spc="-55" dirty="0">
                <a:latin typeface="Tahoma"/>
                <a:cs typeface="Tahoma"/>
              </a:rPr>
              <a:t>z</a:t>
            </a:r>
            <a:r>
              <a:rPr sz="1200" spc="-50" dirty="0">
                <a:latin typeface="Tahoma"/>
                <a:cs typeface="Tahoma"/>
              </a:rPr>
              <a:t>able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48457" y="1737995"/>
            <a:ext cx="3594100" cy="1814830"/>
            <a:chOff x="3148457" y="1737995"/>
            <a:chExt cx="3594100" cy="181483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4680" y="1776666"/>
              <a:ext cx="3581400" cy="17696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51632" y="1741170"/>
              <a:ext cx="3587750" cy="1808480"/>
            </a:xfrm>
            <a:custGeom>
              <a:avLst/>
              <a:gdLst/>
              <a:ahLst/>
              <a:cxnLst/>
              <a:rect l="l" t="t" r="r" b="b"/>
              <a:pathLst>
                <a:path w="3587750" h="1808479">
                  <a:moveTo>
                    <a:pt x="0" y="0"/>
                  </a:moveTo>
                  <a:lnTo>
                    <a:pt x="3587496" y="0"/>
                  </a:lnTo>
                  <a:lnTo>
                    <a:pt x="3587496" y="1808226"/>
                  </a:lnTo>
                  <a:lnTo>
                    <a:pt x="0" y="180822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54680" y="1744218"/>
              <a:ext cx="664845" cy="185420"/>
            </a:xfrm>
            <a:custGeom>
              <a:avLst/>
              <a:gdLst/>
              <a:ahLst/>
              <a:cxnLst/>
              <a:rect l="l" t="t" r="r" b="b"/>
              <a:pathLst>
                <a:path w="664845" h="185419">
                  <a:moveTo>
                    <a:pt x="0" y="0"/>
                  </a:moveTo>
                  <a:lnTo>
                    <a:pt x="664464" y="0"/>
                  </a:lnTo>
                  <a:lnTo>
                    <a:pt x="664464" y="185166"/>
                  </a:lnTo>
                  <a:lnTo>
                    <a:pt x="0" y="18516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857244" y="4407661"/>
            <a:ext cx="6921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75" dirty="0">
                <a:solidFill>
                  <a:srgbClr val="FFFFFF"/>
                </a:solidFill>
                <a:latin typeface="Tahoma"/>
                <a:cs typeface="Tahoma"/>
              </a:rPr>
              <a:t>113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6" name="object 1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4663" y="5691632"/>
            <a:ext cx="2028825" cy="2713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Se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15" dirty="0">
                <a:latin typeface="Tahoma"/>
                <a:cs typeface="Tahoma"/>
              </a:rPr>
              <a:t>ull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x</a:t>
            </a:r>
            <a:r>
              <a:rPr sz="1200" spc="-65" dirty="0">
                <a:latin typeface="Tahoma"/>
                <a:cs typeface="Tahoma"/>
              </a:rPr>
              <a:t>t</a:t>
            </a:r>
            <a:endParaRPr sz="12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60" dirty="0">
                <a:latin typeface="Tahoma"/>
                <a:cs typeface="Tahoma"/>
              </a:rPr>
              <a:t>K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y</a:t>
            </a:r>
            <a:r>
              <a:rPr sz="1100" spc="-40" dirty="0">
                <a:latin typeface="Tahoma"/>
                <a:cs typeface="Tahoma"/>
              </a:rPr>
              <a:t>w</a:t>
            </a:r>
            <a:r>
              <a:rPr sz="1100" spc="-60" dirty="0">
                <a:latin typeface="Tahoma"/>
                <a:cs typeface="Tahoma"/>
              </a:rPr>
              <a:t>o</a:t>
            </a:r>
            <a:r>
              <a:rPr sz="1100" spc="-30" dirty="0">
                <a:latin typeface="Tahoma"/>
                <a:cs typeface="Tahoma"/>
              </a:rPr>
              <a:t>r</a:t>
            </a:r>
            <a:r>
              <a:rPr sz="1100" spc="-40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m</a:t>
            </a:r>
            <a:r>
              <a:rPr sz="1100" spc="-2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70" dirty="0">
                <a:latin typeface="Tahoma"/>
                <a:cs typeface="Tahoma"/>
              </a:rPr>
              <a:t>da</a:t>
            </a:r>
            <a:r>
              <a:rPr sz="1100" spc="-25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endParaRPr sz="11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60" dirty="0">
                <a:latin typeface="Tahoma"/>
                <a:cs typeface="Tahoma"/>
              </a:rPr>
              <a:t>an</a:t>
            </a:r>
            <a:r>
              <a:rPr sz="1100" spc="-85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a</a:t>
            </a:r>
            <a:r>
              <a:rPr sz="1100" spc="-7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Sma</a:t>
            </a:r>
            <a:r>
              <a:rPr sz="1100" spc="1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170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a</a:t>
            </a:r>
            <a:r>
              <a:rPr sz="1100" spc="-70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35" dirty="0">
                <a:latin typeface="Tahoma"/>
                <a:cs typeface="Tahoma"/>
              </a:rPr>
              <a:t>Do</a:t>
            </a:r>
            <a:r>
              <a:rPr sz="1100" spc="-45" dirty="0">
                <a:latin typeface="Tahoma"/>
                <a:cs typeface="Tahoma"/>
              </a:rPr>
              <a:t>c</a:t>
            </a:r>
            <a:r>
              <a:rPr sz="1100" spc="-50" dirty="0">
                <a:latin typeface="Tahoma"/>
                <a:cs typeface="Tahoma"/>
              </a:rPr>
              <a:t>u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x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75" dirty="0">
                <a:latin typeface="Tahoma"/>
                <a:cs typeface="Tahoma"/>
              </a:rPr>
              <a:t>W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up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1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250190" algn="l"/>
              </a:tabLst>
            </a:pPr>
            <a:r>
              <a:rPr sz="1100" spc="-45" dirty="0">
                <a:latin typeface="Tahoma"/>
                <a:cs typeface="Tahoma"/>
              </a:rPr>
              <a:t>Filtered</a:t>
            </a:r>
            <a:endParaRPr sz="1100">
              <a:latin typeface="Tahoma"/>
              <a:cs typeface="Tahoma"/>
            </a:endParaRPr>
          </a:p>
          <a:p>
            <a:pPr marL="325755" marR="5080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60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il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y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90" dirty="0">
                <a:latin typeface="Tahoma"/>
                <a:cs typeface="Tahoma"/>
              </a:rPr>
              <a:t> 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60" dirty="0">
                <a:latin typeface="Tahoma"/>
                <a:cs typeface="Tahoma"/>
              </a:rPr>
              <a:t>atu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85" dirty="0">
                <a:latin typeface="Tahoma"/>
                <a:cs typeface="Tahoma"/>
              </a:rPr>
              <a:t> s</a:t>
            </a:r>
            <a:r>
              <a:rPr sz="1100" spc="-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z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and  orientation</a:t>
            </a:r>
            <a:endParaRPr sz="11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40" dirty="0">
                <a:latin typeface="Tahoma"/>
                <a:cs typeface="Tahoma"/>
              </a:rPr>
              <a:t>Lo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ve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search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70" dirty="0">
                <a:latin typeface="Tahoma"/>
                <a:cs typeface="Tahoma"/>
              </a:rPr>
              <a:t>Insights</a:t>
            </a:r>
            <a:endParaRPr sz="11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35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d</a:t>
            </a:r>
            <a:r>
              <a:rPr sz="1100" spc="-35" dirty="0">
                <a:latin typeface="Tahoma"/>
                <a:cs typeface="Tahoma"/>
              </a:rPr>
              <a:t>ob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oc</a:t>
            </a:r>
            <a:r>
              <a:rPr sz="1100" spc="-45" dirty="0">
                <a:latin typeface="Tahoma"/>
                <a:cs typeface="Tahoma"/>
              </a:rPr>
              <a:t>k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75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o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3082" y="6112764"/>
            <a:ext cx="3483864" cy="2490978"/>
          </a:xfrm>
          <a:prstGeom prst="rect">
            <a:avLst/>
          </a:prstGeom>
        </p:spPr>
      </p:pic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3319875" y="6113398"/>
          <a:ext cx="3481704" cy="24841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5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6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138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88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9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69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3856482" y="8783066"/>
            <a:ext cx="7048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75" dirty="0">
                <a:solidFill>
                  <a:srgbClr val="FFFFFF"/>
                </a:solidFill>
                <a:latin typeface="Tahoma"/>
                <a:cs typeface="Tahoma"/>
              </a:rPr>
              <a:t>114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113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57</a:t>
            </a:fld>
            <a:endParaRPr spc="5" dirty="0"/>
          </a:p>
        </p:txBody>
      </p:sp>
      <p:sp>
        <p:nvSpPr>
          <p:cNvPr id="26" name="object 26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114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7244" y="4407661"/>
            <a:ext cx="6921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75" dirty="0">
                <a:solidFill>
                  <a:srgbClr val="FFFFFF"/>
                </a:solidFill>
                <a:latin typeface="Tahoma"/>
                <a:cs typeface="Tahoma"/>
              </a:rPr>
              <a:t>115</a:t>
            </a:r>
            <a:endParaRPr sz="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7363" y="1321561"/>
            <a:ext cx="24809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Add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iona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ea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ional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18082" y="1956307"/>
            <a:ext cx="1708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latin typeface="Tahoma"/>
                <a:cs typeface="Tahoma"/>
              </a:rPr>
              <a:t>Sea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35" dirty="0">
                <a:latin typeface="Tahoma"/>
                <a:cs typeface="Tahoma"/>
              </a:rPr>
              <a:t>ch</a:t>
            </a:r>
            <a:r>
              <a:rPr sz="900" spc="-65" dirty="0">
                <a:latin typeface="Tahoma"/>
                <a:cs typeface="Tahoma"/>
              </a:rPr>
              <a:t> f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50" dirty="0">
                <a:latin typeface="Tahoma"/>
                <a:cs typeface="Tahoma"/>
              </a:rPr>
              <a:t>r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an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s</a:t>
            </a:r>
            <a:r>
              <a:rPr sz="900" spc="-55" dirty="0">
                <a:latin typeface="Tahoma"/>
                <a:cs typeface="Tahoma"/>
              </a:rPr>
              <a:t>se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and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n</a:t>
            </a:r>
            <a:r>
              <a:rPr sz="900" spc="-50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v</a:t>
            </a:r>
            <a:r>
              <a:rPr sz="900" spc="-35" dirty="0">
                <a:latin typeface="Tahoma"/>
                <a:cs typeface="Tahoma"/>
              </a:rPr>
              <a:t>i</a:t>
            </a:r>
            <a:r>
              <a:rPr sz="900" spc="-65" dirty="0">
                <a:latin typeface="Tahoma"/>
                <a:cs typeface="Tahoma"/>
              </a:rPr>
              <a:t>ga</a:t>
            </a:r>
            <a:r>
              <a:rPr sz="900" spc="-55" dirty="0">
                <a:latin typeface="Tahoma"/>
                <a:cs typeface="Tahoma"/>
              </a:rPr>
              <a:t>t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b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35" dirty="0">
                <a:latin typeface="Tahoma"/>
                <a:cs typeface="Tahoma"/>
              </a:rPr>
              <a:t>ck  </a:t>
            </a:r>
            <a:r>
              <a:rPr sz="900" spc="-55" dirty="0">
                <a:latin typeface="Tahoma"/>
                <a:cs typeface="Tahoma"/>
              </a:rPr>
              <a:t>t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55" dirty="0">
                <a:latin typeface="Tahoma"/>
                <a:cs typeface="Tahoma"/>
              </a:rPr>
              <a:t>h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sa</a:t>
            </a:r>
            <a:r>
              <a:rPr sz="900" spc="-35" dirty="0">
                <a:latin typeface="Tahoma"/>
                <a:cs typeface="Tahoma"/>
              </a:rPr>
              <a:t>me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p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75" dirty="0">
                <a:latin typeface="Tahoma"/>
                <a:cs typeface="Tahoma"/>
              </a:rPr>
              <a:t>s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35" dirty="0">
                <a:latin typeface="Tahoma"/>
                <a:cs typeface="Tahoma"/>
              </a:rPr>
              <a:t>t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25" dirty="0">
                <a:latin typeface="Tahoma"/>
                <a:cs typeface="Tahoma"/>
              </a:rPr>
              <a:t>on</a:t>
            </a:r>
            <a:r>
              <a:rPr sz="900" spc="-6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search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s</a:t>
            </a:r>
            <a:r>
              <a:rPr sz="900" spc="-40" dirty="0">
                <a:latin typeface="Tahoma"/>
                <a:cs typeface="Tahoma"/>
              </a:rPr>
              <a:t>u</a:t>
            </a:r>
            <a:r>
              <a:rPr sz="900" spc="5" dirty="0">
                <a:latin typeface="Tahoma"/>
                <a:cs typeface="Tahoma"/>
              </a:rPr>
              <a:t>l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473" y="1991013"/>
            <a:ext cx="250074" cy="2500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418082" y="2536952"/>
            <a:ext cx="17329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Tahoma"/>
                <a:cs typeface="Tahoma"/>
              </a:rPr>
              <a:t>F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5" dirty="0">
                <a:latin typeface="Tahoma"/>
                <a:cs typeface="Tahoma"/>
              </a:rPr>
              <a:t>l</a:t>
            </a:r>
            <a:r>
              <a:rPr sz="900" spc="-55" dirty="0">
                <a:latin typeface="Tahoma"/>
                <a:cs typeface="Tahoma"/>
              </a:rPr>
              <a:t>t</a:t>
            </a:r>
            <a:r>
              <a:rPr sz="900" spc="-50" dirty="0">
                <a:latin typeface="Tahoma"/>
                <a:cs typeface="Tahoma"/>
              </a:rPr>
              <a:t>er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sea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35" dirty="0">
                <a:latin typeface="Tahoma"/>
                <a:cs typeface="Tahoma"/>
              </a:rPr>
              <a:t>ch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35" dirty="0">
                <a:latin typeface="Tahoma"/>
                <a:cs typeface="Tahoma"/>
              </a:rPr>
              <a:t>e</a:t>
            </a:r>
            <a:r>
              <a:rPr sz="900" spc="-45" dirty="0">
                <a:latin typeface="Tahoma"/>
                <a:cs typeface="Tahoma"/>
              </a:rPr>
              <a:t>su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 </a:t>
            </a:r>
            <a:r>
              <a:rPr sz="900" spc="-25" dirty="0">
                <a:latin typeface="Tahoma"/>
                <a:cs typeface="Tahoma"/>
              </a:rPr>
              <a:t>b</a:t>
            </a:r>
            <a:r>
              <a:rPr sz="900" spc="-55" dirty="0">
                <a:latin typeface="Tahoma"/>
                <a:cs typeface="Tahoma"/>
              </a:rPr>
              <a:t>ased</a:t>
            </a:r>
            <a:r>
              <a:rPr sz="900" spc="-9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on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granu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45" dirty="0">
                <a:latin typeface="Tahoma"/>
                <a:cs typeface="Tahoma"/>
              </a:rPr>
              <a:t>ar  </a:t>
            </a:r>
            <a:r>
              <a:rPr sz="900" spc="-60" dirty="0">
                <a:latin typeface="Tahoma"/>
                <a:cs typeface="Tahoma"/>
              </a:rPr>
              <a:t>f</a:t>
            </a:r>
            <a:r>
              <a:rPr sz="900" spc="-20" dirty="0">
                <a:latin typeface="Tahoma"/>
                <a:cs typeface="Tahoma"/>
              </a:rPr>
              <a:t>il</a:t>
            </a:r>
            <a:r>
              <a:rPr sz="900" spc="-35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40" dirty="0">
                <a:latin typeface="Tahoma"/>
                <a:cs typeface="Tahoma"/>
              </a:rPr>
              <a:t>y</a:t>
            </a:r>
            <a:r>
              <a:rPr sz="900" spc="-35" dirty="0">
                <a:latin typeface="Tahoma"/>
                <a:cs typeface="Tahoma"/>
              </a:rPr>
              <a:t>pe</a:t>
            </a:r>
            <a:r>
              <a:rPr sz="900" spc="-55" dirty="0">
                <a:latin typeface="Tahoma"/>
                <a:cs typeface="Tahoma"/>
              </a:rPr>
              <a:t>s</a:t>
            </a:r>
            <a:r>
              <a:rPr sz="900" spc="-135" dirty="0">
                <a:latin typeface="Tahoma"/>
                <a:cs typeface="Tahoma"/>
              </a:rPr>
              <a:t>,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su</a:t>
            </a:r>
            <a:r>
              <a:rPr sz="900" spc="-50" dirty="0">
                <a:latin typeface="Tahoma"/>
                <a:cs typeface="Tahoma"/>
              </a:rPr>
              <a:t>c</a:t>
            </a:r>
            <a:r>
              <a:rPr sz="900" spc="-30" dirty="0">
                <a:latin typeface="Tahoma"/>
                <a:cs typeface="Tahoma"/>
              </a:rPr>
              <a:t>h</a:t>
            </a:r>
            <a:r>
              <a:rPr sz="900" spc="-75" dirty="0">
                <a:latin typeface="Tahoma"/>
                <a:cs typeface="Tahoma"/>
              </a:rPr>
              <a:t> a</a:t>
            </a:r>
            <a:r>
              <a:rPr sz="900" spc="-60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135" dirty="0">
                <a:latin typeface="Tahoma"/>
                <a:cs typeface="Tahoma"/>
              </a:rPr>
              <a:t>.</a:t>
            </a:r>
            <a:r>
              <a:rPr sz="900" spc="-65" dirty="0">
                <a:latin typeface="Tahoma"/>
                <a:cs typeface="Tahoma"/>
              </a:rPr>
              <a:t>j</a:t>
            </a:r>
            <a:r>
              <a:rPr sz="900" spc="-45" dirty="0">
                <a:latin typeface="Tahoma"/>
                <a:cs typeface="Tahoma"/>
              </a:rPr>
              <a:t>p</a:t>
            </a:r>
            <a:r>
              <a:rPr sz="900" spc="5" dirty="0">
                <a:latin typeface="Tahoma"/>
                <a:cs typeface="Tahoma"/>
              </a:rPr>
              <a:t>g</a:t>
            </a:r>
            <a:r>
              <a:rPr sz="900" spc="-135" dirty="0">
                <a:latin typeface="Tahoma"/>
                <a:cs typeface="Tahoma"/>
              </a:rPr>
              <a:t>,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.p</a:t>
            </a:r>
            <a:r>
              <a:rPr sz="900" spc="-100" dirty="0">
                <a:latin typeface="Tahoma"/>
                <a:cs typeface="Tahoma"/>
              </a:rPr>
              <a:t>n</a:t>
            </a:r>
            <a:r>
              <a:rPr sz="900" spc="5" dirty="0">
                <a:latin typeface="Tahoma"/>
                <a:cs typeface="Tahoma"/>
              </a:rPr>
              <a:t>g</a:t>
            </a:r>
            <a:r>
              <a:rPr sz="900" spc="-135" dirty="0">
                <a:latin typeface="Tahoma"/>
                <a:cs typeface="Tahoma"/>
              </a:rPr>
              <a:t>,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an</a:t>
            </a:r>
            <a:r>
              <a:rPr sz="900" spc="-40" dirty="0">
                <a:latin typeface="Tahoma"/>
                <a:cs typeface="Tahoma"/>
              </a:rPr>
              <a:t>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.</a:t>
            </a:r>
            <a:r>
              <a:rPr sz="900" spc="-95" dirty="0">
                <a:latin typeface="Tahoma"/>
                <a:cs typeface="Tahoma"/>
              </a:rPr>
              <a:t>p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35" dirty="0">
                <a:latin typeface="Tahoma"/>
                <a:cs typeface="Tahoma"/>
              </a:rPr>
              <a:t>d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1140" y="2569249"/>
            <a:ext cx="283507" cy="22486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418082" y="3199892"/>
            <a:ext cx="1734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Tahoma"/>
                <a:cs typeface="Tahoma"/>
              </a:rPr>
              <a:t>F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35" dirty="0">
                <a:latin typeface="Tahoma"/>
                <a:cs typeface="Tahoma"/>
              </a:rPr>
              <a:t>t</a:t>
            </a:r>
            <a:r>
              <a:rPr sz="900" spc="-50" dirty="0">
                <a:latin typeface="Tahoma"/>
                <a:cs typeface="Tahoma"/>
              </a:rPr>
              <a:t>er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se</a:t>
            </a:r>
            <a:r>
              <a:rPr sz="900" spc="-65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30" dirty="0">
                <a:latin typeface="Tahoma"/>
                <a:cs typeface="Tahoma"/>
              </a:rPr>
              <a:t>c</a:t>
            </a:r>
            <a:r>
              <a:rPr sz="900" spc="-40" dirty="0">
                <a:latin typeface="Tahoma"/>
                <a:cs typeface="Tahoma"/>
              </a:rPr>
              <a:t>h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s</a:t>
            </a:r>
            <a:r>
              <a:rPr sz="900" spc="-40" dirty="0">
                <a:latin typeface="Tahoma"/>
                <a:cs typeface="Tahoma"/>
              </a:rPr>
              <a:t>u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1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b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se</a:t>
            </a:r>
            <a:r>
              <a:rPr sz="900" spc="-55" dirty="0">
                <a:latin typeface="Tahoma"/>
                <a:cs typeface="Tahoma"/>
              </a:rPr>
              <a:t>d</a:t>
            </a:r>
            <a:r>
              <a:rPr sz="900" spc="-9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50" dirty="0">
                <a:latin typeface="Tahoma"/>
                <a:cs typeface="Tahoma"/>
              </a:rPr>
              <a:t>c</a:t>
            </a:r>
            <a:r>
              <a:rPr sz="900" spc="-55" dirty="0">
                <a:latin typeface="Tahoma"/>
                <a:cs typeface="Tahoma"/>
              </a:rPr>
              <a:t>c</a:t>
            </a:r>
            <a:r>
              <a:rPr sz="900" spc="-40" dirty="0">
                <a:latin typeface="Tahoma"/>
                <a:cs typeface="Tahoma"/>
              </a:rPr>
              <a:t>u</a:t>
            </a:r>
            <a:r>
              <a:rPr sz="900" spc="-50" dirty="0">
                <a:latin typeface="Tahoma"/>
                <a:cs typeface="Tahoma"/>
              </a:rPr>
              <a:t>r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55" dirty="0">
                <a:latin typeface="Tahoma"/>
                <a:cs typeface="Tahoma"/>
              </a:rPr>
              <a:t>t</a:t>
            </a:r>
            <a:r>
              <a:rPr sz="900" spc="-35" dirty="0">
                <a:latin typeface="Tahoma"/>
                <a:cs typeface="Tahoma"/>
              </a:rPr>
              <a:t>e  t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35" dirty="0">
                <a:latin typeface="Tahoma"/>
                <a:cs typeface="Tahoma"/>
              </a:rPr>
              <a:t>me</a:t>
            </a:r>
            <a:r>
              <a:rPr sz="900" spc="-70" dirty="0">
                <a:latin typeface="Tahoma"/>
                <a:cs typeface="Tahoma"/>
              </a:rPr>
              <a:t> s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40" dirty="0">
                <a:latin typeface="Tahoma"/>
                <a:cs typeface="Tahoma"/>
              </a:rPr>
              <a:t>am</a:t>
            </a:r>
            <a:r>
              <a:rPr sz="900" spc="-15" dirty="0">
                <a:latin typeface="Tahoma"/>
                <a:cs typeface="Tahoma"/>
              </a:rPr>
              <a:t>p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7817" y="3225792"/>
            <a:ext cx="245984" cy="24568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219194" y="1956307"/>
            <a:ext cx="1678939" cy="436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ahoma"/>
                <a:cs typeface="Tahoma"/>
              </a:rPr>
              <a:t>V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35" dirty="0">
                <a:latin typeface="Tahoma"/>
                <a:cs typeface="Tahoma"/>
              </a:rPr>
              <a:t>ew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55" dirty="0">
                <a:latin typeface="Tahoma"/>
                <a:cs typeface="Tahoma"/>
              </a:rPr>
              <a:t>h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de</a:t>
            </a:r>
            <a:r>
              <a:rPr sz="900" spc="-65" dirty="0">
                <a:latin typeface="Tahoma"/>
                <a:cs typeface="Tahoma"/>
              </a:rPr>
              <a:t>f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u</a:t>
            </a:r>
            <a:r>
              <a:rPr sz="900" spc="5" dirty="0">
                <a:latin typeface="Tahoma"/>
                <a:cs typeface="Tahoma"/>
              </a:rPr>
              <a:t>l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search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or</a:t>
            </a:r>
            <a:r>
              <a:rPr sz="900" spc="-45" dirty="0">
                <a:latin typeface="Tahoma"/>
                <a:cs typeface="Tahoma"/>
              </a:rPr>
              <a:t>d</a:t>
            </a:r>
            <a:r>
              <a:rPr sz="900" spc="-50" dirty="0">
                <a:latin typeface="Tahoma"/>
                <a:cs typeface="Tahoma"/>
              </a:rPr>
              <a:t>er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c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25" dirty="0">
                <a:latin typeface="Tahoma"/>
                <a:cs typeface="Tahoma"/>
              </a:rPr>
              <a:t>i</a:t>
            </a:r>
            <a:r>
              <a:rPr sz="900" spc="-40" dirty="0">
                <a:latin typeface="Tahoma"/>
                <a:cs typeface="Tahoma"/>
              </a:rPr>
              <a:t>teria  and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u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mu</a:t>
            </a:r>
            <a:r>
              <a:rPr sz="900" spc="-5" dirty="0">
                <a:latin typeface="Tahoma"/>
                <a:cs typeface="Tahoma"/>
              </a:rPr>
              <a:t>l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25" dirty="0">
                <a:latin typeface="Tahoma"/>
                <a:cs typeface="Tahoma"/>
              </a:rPr>
              <a:t>iple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option</a:t>
            </a:r>
            <a:r>
              <a:rPr sz="900" spc="-70" dirty="0">
                <a:latin typeface="Tahoma"/>
                <a:cs typeface="Tahoma"/>
              </a:rPr>
              <a:t>s </a:t>
            </a:r>
            <a:r>
              <a:rPr sz="900" spc="-35" dirty="0">
                <a:latin typeface="Tahoma"/>
                <a:cs typeface="Tahoma"/>
              </a:rPr>
              <a:t>to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so</a:t>
            </a:r>
            <a:r>
              <a:rPr sz="900" dirty="0">
                <a:latin typeface="Tahoma"/>
                <a:cs typeface="Tahoma"/>
              </a:rPr>
              <a:t>r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the  </a:t>
            </a:r>
            <a:r>
              <a:rPr sz="900" spc="-45" dirty="0">
                <a:latin typeface="Tahoma"/>
                <a:cs typeface="Tahoma"/>
              </a:rPr>
              <a:t>searc</a:t>
            </a:r>
            <a:r>
              <a:rPr sz="900" spc="-60" dirty="0">
                <a:latin typeface="Tahoma"/>
                <a:cs typeface="Tahoma"/>
              </a:rPr>
              <a:t>h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s</a:t>
            </a:r>
            <a:r>
              <a:rPr sz="900" spc="-40" dirty="0">
                <a:latin typeface="Tahoma"/>
                <a:cs typeface="Tahoma"/>
              </a:rPr>
              <a:t>u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1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76163" y="2062124"/>
            <a:ext cx="258492" cy="23286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219194" y="2536952"/>
            <a:ext cx="1700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900" spc="-8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rc</a:t>
            </a:r>
            <a:r>
              <a:rPr sz="900" spc="-30" dirty="0">
                <a:latin typeface="Tahoma"/>
                <a:cs typeface="Tahoma"/>
              </a:rPr>
              <a:t>h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f</a:t>
            </a:r>
            <a:r>
              <a:rPr sz="900" spc="-60" dirty="0">
                <a:latin typeface="Tahoma"/>
                <a:cs typeface="Tahoma"/>
              </a:rPr>
              <a:t>o</a:t>
            </a:r>
            <a:r>
              <a:rPr sz="900" spc="-50" dirty="0">
                <a:latin typeface="Tahoma"/>
                <a:cs typeface="Tahoma"/>
              </a:rPr>
              <a:t>r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f</a:t>
            </a:r>
            <a:r>
              <a:rPr sz="900" spc="-60" dirty="0">
                <a:latin typeface="Tahoma"/>
                <a:cs typeface="Tahoma"/>
              </a:rPr>
              <a:t>o</a:t>
            </a:r>
            <a:r>
              <a:rPr sz="900" dirty="0">
                <a:latin typeface="Tahoma"/>
                <a:cs typeface="Tahoma"/>
              </a:rPr>
              <a:t>l</a:t>
            </a:r>
            <a:r>
              <a:rPr sz="900" spc="-40" dirty="0">
                <a:latin typeface="Tahoma"/>
                <a:cs typeface="Tahoma"/>
              </a:rPr>
              <a:t>d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25" dirty="0">
                <a:latin typeface="Tahoma"/>
                <a:cs typeface="Tahoma"/>
              </a:rPr>
              <a:t>r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35" dirty="0">
                <a:latin typeface="Tahoma"/>
                <a:cs typeface="Tahoma"/>
              </a:rPr>
              <a:t>nd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v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35" dirty="0">
                <a:latin typeface="Tahoma"/>
                <a:cs typeface="Tahoma"/>
              </a:rPr>
              <a:t>ew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35" dirty="0">
                <a:latin typeface="Tahoma"/>
                <a:cs typeface="Tahoma"/>
              </a:rPr>
              <a:t>h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c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40" dirty="0">
                <a:latin typeface="Tahoma"/>
                <a:cs typeface="Tahoma"/>
              </a:rPr>
              <a:t>u</a:t>
            </a:r>
            <a:r>
              <a:rPr sz="900" spc="-35" dirty="0">
                <a:latin typeface="Tahoma"/>
                <a:cs typeface="Tahoma"/>
              </a:rPr>
              <a:t>n</a:t>
            </a:r>
            <a:r>
              <a:rPr sz="900" spc="-45" dirty="0">
                <a:latin typeface="Tahoma"/>
                <a:cs typeface="Tahoma"/>
              </a:rPr>
              <a:t>t  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c</a:t>
            </a:r>
            <a:r>
              <a:rPr sz="900" spc="-30" dirty="0">
                <a:latin typeface="Tahoma"/>
                <a:cs typeface="Tahoma"/>
              </a:rPr>
              <a:t>h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35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su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7819" y="1126616"/>
            <a:ext cx="6094730" cy="3429000"/>
            <a:chOff x="837819" y="1126616"/>
            <a:chExt cx="6094730" cy="342900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5966" y="2598030"/>
              <a:ext cx="346382" cy="20031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44296" y="1133093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838200" y="5503164"/>
            <a:ext cx="6094730" cy="3428365"/>
            <a:chOff x="838200" y="5503164"/>
            <a:chExt cx="6094730" cy="342836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200" y="5503164"/>
              <a:ext cx="2148840" cy="342823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856482" y="8783066"/>
            <a:ext cx="7175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70" dirty="0">
                <a:solidFill>
                  <a:srgbClr val="FFFFFF"/>
                </a:solidFill>
                <a:latin typeface="Tahoma"/>
                <a:cs typeface="Tahoma"/>
              </a:rPr>
              <a:t>116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8200" y="7783830"/>
            <a:ext cx="2153412" cy="69494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592580" y="7990585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1978" y="8760714"/>
            <a:ext cx="104394" cy="141731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48761" y="5682488"/>
            <a:ext cx="3645535" cy="1555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Exercise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54" dirty="0">
                <a:solidFill>
                  <a:srgbClr val="FF0000"/>
                </a:solidFill>
                <a:latin typeface="Tahoma"/>
                <a:cs typeface="Tahoma"/>
              </a:rPr>
              <a:t>1:</a:t>
            </a:r>
            <a:r>
              <a:rPr sz="1400" b="1" spc="-2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Find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assets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by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using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full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text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search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1030"/>
              </a:spcBef>
            </a:pPr>
            <a:r>
              <a:rPr sz="1200" spc="-70" dirty="0">
                <a:latin typeface="Tahoma"/>
                <a:cs typeface="Tahoma"/>
              </a:rPr>
              <a:t>Scenario: </a:t>
            </a:r>
            <a:r>
              <a:rPr sz="1200" spc="-45" dirty="0">
                <a:latin typeface="Tahoma"/>
                <a:cs typeface="Tahoma"/>
              </a:rPr>
              <a:t>As </a:t>
            </a:r>
            <a:r>
              <a:rPr sz="1200" spc="-55" dirty="0">
                <a:latin typeface="Tahoma"/>
                <a:cs typeface="Tahoma"/>
              </a:rPr>
              <a:t>an </a:t>
            </a:r>
            <a:r>
              <a:rPr sz="1200" spc="-80" dirty="0">
                <a:latin typeface="Tahoma"/>
                <a:cs typeface="Tahoma"/>
              </a:rPr>
              <a:t>author, </a:t>
            </a:r>
            <a:r>
              <a:rPr sz="1200" spc="-40" dirty="0">
                <a:latin typeface="Tahoma"/>
                <a:cs typeface="Tahoma"/>
              </a:rPr>
              <a:t>you </a:t>
            </a:r>
            <a:r>
              <a:rPr sz="1200" spc="-50" dirty="0">
                <a:latin typeface="Tahoma"/>
                <a:cs typeface="Tahoma"/>
              </a:rPr>
              <a:t>need </a:t>
            </a:r>
            <a:r>
              <a:rPr sz="1200" spc="-75" dirty="0">
                <a:latin typeface="Tahoma"/>
                <a:cs typeface="Tahoma"/>
              </a:rPr>
              <a:t>a </a:t>
            </a:r>
            <a:r>
              <a:rPr sz="1200" spc="-60" dirty="0">
                <a:latin typeface="Tahoma"/>
                <a:cs typeface="Tahoma"/>
              </a:rPr>
              <a:t>class </a:t>
            </a:r>
            <a:r>
              <a:rPr sz="1200" spc="-65" dirty="0">
                <a:latin typeface="Tahoma"/>
                <a:cs typeface="Tahoma"/>
              </a:rPr>
              <a:t>of </a:t>
            </a:r>
            <a:r>
              <a:rPr sz="1200" spc="-60" dirty="0">
                <a:latin typeface="Tahoma"/>
                <a:cs typeface="Tahoma"/>
              </a:rPr>
              <a:t>images </a:t>
            </a:r>
            <a:r>
              <a:rPr sz="1200" spc="-45" dirty="0">
                <a:latin typeface="Tahoma"/>
                <a:cs typeface="Tahoma"/>
              </a:rPr>
              <a:t>to </a:t>
            </a:r>
            <a:r>
              <a:rPr sz="1200" spc="-65" dirty="0">
                <a:latin typeface="Tahoma"/>
                <a:cs typeface="Tahoma"/>
              </a:rPr>
              <a:t>use </a:t>
            </a:r>
            <a:r>
              <a:rPr sz="1200" spc="-30" dirty="0">
                <a:latin typeface="Tahoma"/>
                <a:cs typeface="Tahoma"/>
              </a:rPr>
              <a:t>in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creating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webpage.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You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search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for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images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based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on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75" dirty="0">
                <a:latin typeface="Tahoma"/>
                <a:cs typeface="Tahoma"/>
              </a:rPr>
              <a:t>g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u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im</a:t>
            </a:r>
            <a:r>
              <a:rPr sz="1200" spc="-60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marR="150495">
              <a:lnSpc>
                <a:spcPct val="100000"/>
              </a:lnSpc>
            </a:pPr>
            <a:r>
              <a:rPr sz="1200" spc="-110" dirty="0">
                <a:latin typeface="Tahoma"/>
                <a:cs typeface="Tahoma"/>
              </a:rPr>
              <a:t>In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this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exercise,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will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search</a:t>
            </a:r>
            <a:r>
              <a:rPr sz="1200" spc="-7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for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by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using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full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text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search.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115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58</a:t>
            </a:fld>
            <a:endParaRPr spc="5" dirty="0"/>
          </a:p>
        </p:txBody>
      </p:sp>
      <p:sp>
        <p:nvSpPr>
          <p:cNvPr id="34" name="object 34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116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6997"/>
            <a:ext cx="6094730" cy="3429000"/>
            <a:chOff x="838200" y="1126997"/>
            <a:chExt cx="609473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126997"/>
              <a:ext cx="2148840" cy="3429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58767" y="4407661"/>
            <a:ext cx="6667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80" dirty="0">
                <a:solidFill>
                  <a:srgbClr val="FFFFFF"/>
                </a:solidFill>
                <a:latin typeface="Tahoma"/>
                <a:cs typeface="Tahoma"/>
              </a:rPr>
              <a:t>117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8200" y="3408426"/>
            <a:ext cx="5948680" cy="1118870"/>
            <a:chOff x="838200" y="3408426"/>
            <a:chExt cx="5948680" cy="11188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3408426"/>
              <a:ext cx="2153412" cy="6949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92580" y="1307846"/>
            <a:ext cx="4869815" cy="2578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56690"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75" dirty="0">
                <a:solidFill>
                  <a:srgbClr val="FF0000"/>
                </a:solidFill>
                <a:latin typeface="Tahoma"/>
                <a:cs typeface="Tahoma"/>
              </a:rPr>
              <a:t>2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04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ef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yo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2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456055" marR="5080">
              <a:lnSpc>
                <a:spcPct val="100000"/>
              </a:lnSpc>
              <a:spcBef>
                <a:spcPts val="1030"/>
              </a:spcBef>
            </a:pPr>
            <a:r>
              <a:rPr sz="1200" spc="-70" dirty="0">
                <a:latin typeface="Tahoma"/>
                <a:cs typeface="Tahoma"/>
              </a:rPr>
              <a:t>Scenario: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You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are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working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on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project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need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set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that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were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recently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modified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but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not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published.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marL="1456055" marR="125730">
              <a:lnSpc>
                <a:spcPct val="100000"/>
              </a:lnSpc>
            </a:pPr>
            <a:r>
              <a:rPr sz="1200" spc="-110" dirty="0">
                <a:latin typeface="Tahoma"/>
                <a:cs typeface="Tahoma"/>
              </a:rPr>
              <a:t>In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this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exercise,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will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search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for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based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on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5" dirty="0">
                <a:latin typeface="Tahoma"/>
                <a:cs typeface="Tahoma"/>
              </a:rPr>
              <a:t>ll</a:t>
            </a:r>
            <a:r>
              <a:rPr sz="1200" spc="-15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criteria:</a:t>
            </a:r>
            <a:endParaRPr sz="1200">
              <a:latin typeface="Tahoma"/>
              <a:cs typeface="Tahoma"/>
            </a:endParaRPr>
          </a:p>
          <a:p>
            <a:pPr marL="1627505" indent="-17208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628139" algn="l"/>
              </a:tabLst>
            </a:pPr>
            <a:r>
              <a:rPr sz="1100" spc="-45" dirty="0">
                <a:latin typeface="Tahoma"/>
                <a:cs typeface="Tahoma"/>
              </a:rPr>
              <a:t>Folder</a:t>
            </a:r>
            <a:endParaRPr sz="1100">
              <a:latin typeface="Tahoma"/>
              <a:cs typeface="Tahoma"/>
            </a:endParaRPr>
          </a:p>
          <a:p>
            <a:pPr marL="1627505" indent="-17208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628139" algn="l"/>
              </a:tabLst>
            </a:pPr>
            <a:r>
              <a:rPr sz="1100" spc="-55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y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1627505" indent="-172085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1628139" algn="l"/>
              </a:tabLst>
            </a:pPr>
            <a:r>
              <a:rPr sz="1100" spc="-30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f</a:t>
            </a:r>
            <a:r>
              <a:rPr sz="1100" spc="-50" dirty="0">
                <a:latin typeface="Tahoma"/>
                <a:cs typeface="Tahoma"/>
              </a:rPr>
              <a:t>ie</a:t>
            </a:r>
            <a:r>
              <a:rPr sz="1100" spc="-45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1627505" indent="-172085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1628139" algn="l"/>
              </a:tabLst>
            </a:pPr>
            <a:r>
              <a:rPr sz="1100" spc="-65" dirty="0">
                <a:latin typeface="Tahoma"/>
                <a:cs typeface="Tahoma"/>
              </a:rPr>
              <a:t>Status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85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5" name="object 1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4663" y="5691632"/>
            <a:ext cx="2503170" cy="2276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ved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sma</a:t>
            </a:r>
            <a:r>
              <a:rPr sz="1400" b="1" spc="-2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colle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ion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249554" marR="120650" indent="-200025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spc="-55" dirty="0">
                <a:latin typeface="Tahoma"/>
                <a:cs typeface="Tahoma"/>
              </a:rPr>
              <a:t>D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f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50" dirty="0">
                <a:latin typeface="Tahoma"/>
                <a:cs typeface="Tahoma"/>
              </a:rPr>
              <a:t>ne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an</a:t>
            </a:r>
            <a:r>
              <a:rPr sz="1200" spc="-55" dirty="0">
                <a:latin typeface="Tahoma"/>
                <a:cs typeface="Tahoma"/>
              </a:rPr>
              <a:t>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v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search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bas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on  </a:t>
            </a:r>
            <a:r>
              <a:rPr sz="1200" spc="-55" dirty="0">
                <a:latin typeface="Tahoma"/>
                <a:cs typeface="Tahoma"/>
              </a:rPr>
              <a:t>resource-specific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criteria:</a:t>
            </a:r>
            <a:endParaRPr sz="12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55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y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55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 s</a:t>
            </a:r>
            <a:r>
              <a:rPr sz="1100" spc="-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z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30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f</a:t>
            </a:r>
            <a:r>
              <a:rPr sz="1100" spc="-50" dirty="0">
                <a:latin typeface="Tahoma"/>
                <a:cs typeface="Tahoma"/>
              </a:rPr>
              <a:t>ie</a:t>
            </a:r>
            <a:r>
              <a:rPr sz="1100" spc="-45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249554" indent="-200660" algn="just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20" dirty="0">
                <a:latin typeface="Tahoma"/>
                <a:cs typeface="Tahoma"/>
              </a:rPr>
              <a:t>A</a:t>
            </a:r>
            <a:r>
              <a:rPr sz="1200" dirty="0">
                <a:latin typeface="Tahoma"/>
                <a:cs typeface="Tahoma"/>
              </a:rPr>
              <a:t>l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5" dirty="0">
                <a:latin typeface="Tahoma"/>
                <a:cs typeface="Tahoma"/>
              </a:rPr>
              <a:t>ll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25" dirty="0">
                <a:latin typeface="Tahoma"/>
                <a:cs typeface="Tahoma"/>
              </a:rPr>
              <a:t>m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1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colle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ion</a:t>
            </a:r>
            <a:endParaRPr sz="1200">
              <a:latin typeface="Tahoma"/>
              <a:cs typeface="Tahoma"/>
            </a:endParaRPr>
          </a:p>
          <a:p>
            <a:pPr marL="249554" marR="410845" indent="-200025" algn="just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75" dirty="0">
                <a:latin typeface="Tahoma"/>
                <a:cs typeface="Tahoma"/>
              </a:rPr>
              <a:t>Sma</a:t>
            </a:r>
            <a:r>
              <a:rPr sz="1200" spc="5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colle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io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only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b</a:t>
            </a:r>
            <a:r>
              <a:rPr sz="1200" spc="-50" dirty="0">
                <a:latin typeface="Tahoma"/>
                <a:cs typeface="Tahoma"/>
              </a:rPr>
              <a:t>e  </a:t>
            </a:r>
            <a:r>
              <a:rPr sz="1200" spc="-70" dirty="0">
                <a:latin typeface="Tahoma"/>
                <a:cs typeface="Tahoma"/>
              </a:rPr>
              <a:t>c</a:t>
            </a:r>
            <a:r>
              <a:rPr sz="1200" spc="-50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f</a:t>
            </a:r>
            <a:r>
              <a:rPr sz="1200" spc="-20" dirty="0">
                <a:latin typeface="Tahoma"/>
                <a:cs typeface="Tahoma"/>
              </a:rPr>
              <a:t>ile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n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h  </a:t>
            </a:r>
            <a:r>
              <a:rPr sz="1200" spc="-50" dirty="0">
                <a:latin typeface="Tahoma"/>
                <a:cs typeface="Tahoma"/>
              </a:rPr>
              <a:t>folders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543300" y="6197980"/>
            <a:ext cx="3251835" cy="2008505"/>
            <a:chOff x="3543300" y="6197980"/>
            <a:chExt cx="3251835" cy="200850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3300" y="6233656"/>
              <a:ext cx="3251454" cy="197079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547110" y="6201155"/>
              <a:ext cx="3244850" cy="2002155"/>
            </a:xfrm>
            <a:custGeom>
              <a:avLst/>
              <a:gdLst/>
              <a:ahLst/>
              <a:cxnLst/>
              <a:rect l="l" t="t" r="r" b="b"/>
              <a:pathLst>
                <a:path w="3244850" h="2002154">
                  <a:moveTo>
                    <a:pt x="0" y="0"/>
                  </a:moveTo>
                  <a:lnTo>
                    <a:pt x="3244595" y="0"/>
                  </a:lnTo>
                  <a:lnTo>
                    <a:pt x="3244595" y="2001774"/>
                  </a:lnTo>
                  <a:lnTo>
                    <a:pt x="0" y="200177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856482" y="8783066"/>
            <a:ext cx="7048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70" dirty="0">
                <a:solidFill>
                  <a:srgbClr val="FFFFFF"/>
                </a:solidFill>
                <a:latin typeface="Tahoma"/>
                <a:cs typeface="Tahoma"/>
              </a:rPr>
              <a:t>118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117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59</a:t>
            </a:fld>
            <a:endParaRPr spc="5" dirty="0"/>
          </a:p>
        </p:txBody>
      </p:sp>
      <p:sp>
        <p:nvSpPr>
          <p:cNvPr id="26" name="object 26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118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7363" y="1316227"/>
            <a:ext cx="3663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Help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4702" y="2155951"/>
            <a:ext cx="1395730" cy="934719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99390" indent="-200025">
              <a:lnSpc>
                <a:spcPct val="100000"/>
              </a:lnSpc>
              <a:spcBef>
                <a:spcPts val="445"/>
              </a:spcBef>
              <a:buFont typeface="Wingdings"/>
              <a:buChar char=""/>
              <a:tabLst>
                <a:tab pos="200025" algn="l"/>
              </a:tabLst>
            </a:pPr>
            <a:r>
              <a:rPr sz="1200" spc="-45" dirty="0">
                <a:latin typeface="Tahoma"/>
                <a:cs typeface="Tahoma"/>
              </a:rPr>
              <a:t>Documentation</a:t>
            </a:r>
            <a:endParaRPr sz="1200">
              <a:latin typeface="Tahoma"/>
              <a:cs typeface="Tahoma"/>
            </a:endParaRPr>
          </a:p>
          <a:p>
            <a:pPr marL="199390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200025" algn="l"/>
              </a:tabLst>
            </a:pPr>
            <a:r>
              <a:rPr sz="1200" spc="-40" dirty="0">
                <a:latin typeface="Tahoma"/>
                <a:cs typeface="Tahoma"/>
              </a:rPr>
              <a:t>Commun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45" dirty="0">
                <a:latin typeface="Tahoma"/>
                <a:cs typeface="Tahoma"/>
              </a:rPr>
              <a:t>orum</a:t>
            </a:r>
            <a:endParaRPr sz="1200">
              <a:latin typeface="Tahoma"/>
              <a:cs typeface="Tahoma"/>
            </a:endParaRPr>
          </a:p>
          <a:p>
            <a:pPr marL="199390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200025" algn="l"/>
              </a:tabLst>
            </a:pPr>
            <a:r>
              <a:rPr sz="1200" spc="-85" dirty="0">
                <a:latin typeface="Tahoma"/>
                <a:cs typeface="Tahoma"/>
              </a:rPr>
              <a:t>C</a:t>
            </a:r>
            <a:r>
              <a:rPr sz="1200" spc="-40" dirty="0">
                <a:latin typeface="Tahoma"/>
                <a:cs typeface="Tahoma"/>
              </a:rPr>
              <a:t>u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25" dirty="0">
                <a:latin typeface="Tahoma"/>
                <a:cs typeface="Tahoma"/>
              </a:rPr>
              <a:t>m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re</a:t>
            </a:r>
            <a:endParaRPr sz="1200">
              <a:latin typeface="Tahoma"/>
              <a:cs typeface="Tahoma"/>
            </a:endParaRPr>
          </a:p>
          <a:p>
            <a:pPr marL="199390" indent="-200025">
              <a:lnSpc>
                <a:spcPct val="100000"/>
              </a:lnSpc>
              <a:spcBef>
                <a:spcPts val="345"/>
              </a:spcBef>
              <a:buFont typeface="Wingdings"/>
              <a:buChar char=""/>
              <a:tabLst>
                <a:tab pos="200025" algn="l"/>
              </a:tabLst>
            </a:pPr>
            <a:r>
              <a:rPr sz="1200" spc="-60" dirty="0">
                <a:latin typeface="Tahoma"/>
                <a:cs typeface="Tahoma"/>
              </a:rPr>
              <a:t>K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yb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ard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sho</a:t>
            </a:r>
            <a:r>
              <a:rPr sz="1200" spc="5" dirty="0">
                <a:latin typeface="Tahoma"/>
                <a:cs typeface="Tahoma"/>
              </a:rPr>
              <a:t>r</a:t>
            </a:r>
            <a:r>
              <a:rPr sz="1200" spc="-50" dirty="0">
                <a:latin typeface="Tahoma"/>
                <a:cs typeface="Tahoma"/>
              </a:rPr>
              <a:t>tc</a:t>
            </a:r>
            <a:r>
              <a:rPr sz="1200" spc="-60" dirty="0">
                <a:latin typeface="Tahoma"/>
                <a:cs typeface="Tahoma"/>
              </a:rPr>
              <a:t>u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04082" y="2359786"/>
            <a:ext cx="3274695" cy="586740"/>
            <a:chOff x="3204082" y="2359786"/>
            <a:chExt cx="3274695" cy="58674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0305" y="2366009"/>
              <a:ext cx="3262122" cy="57378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07257" y="2362961"/>
              <a:ext cx="3268345" cy="580390"/>
            </a:xfrm>
            <a:custGeom>
              <a:avLst/>
              <a:gdLst/>
              <a:ahLst/>
              <a:cxnLst/>
              <a:rect l="l" t="t" r="r" b="b"/>
              <a:pathLst>
                <a:path w="3268345" h="580389">
                  <a:moveTo>
                    <a:pt x="0" y="0"/>
                  </a:moveTo>
                  <a:lnTo>
                    <a:pt x="3268218" y="0"/>
                  </a:lnTo>
                  <a:lnTo>
                    <a:pt x="3268218" y="579881"/>
                  </a:lnTo>
                  <a:lnTo>
                    <a:pt x="0" y="579881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13731" y="2477261"/>
              <a:ext cx="386715" cy="371475"/>
            </a:xfrm>
            <a:custGeom>
              <a:avLst/>
              <a:gdLst/>
              <a:ahLst/>
              <a:cxnLst/>
              <a:rect l="l" t="t" r="r" b="b"/>
              <a:pathLst>
                <a:path w="386714" h="371475">
                  <a:moveTo>
                    <a:pt x="0" y="0"/>
                  </a:moveTo>
                  <a:lnTo>
                    <a:pt x="386334" y="0"/>
                  </a:lnTo>
                  <a:lnTo>
                    <a:pt x="386334" y="371094"/>
                  </a:lnTo>
                  <a:lnTo>
                    <a:pt x="0" y="37109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869435" y="4407661"/>
            <a:ext cx="4508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95" dirty="0">
                <a:solidFill>
                  <a:srgbClr val="FFFFFF"/>
                </a:solidFill>
                <a:latin typeface="Tahoma"/>
                <a:cs typeface="Tahoma"/>
              </a:rPr>
              <a:t>11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1978" y="8760714"/>
            <a:ext cx="104394" cy="14173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91361" y="8780830"/>
            <a:ext cx="5563235" cy="93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05"/>
              </a:lnSpc>
              <a:tabLst>
                <a:tab pos="4398010" algn="l"/>
              </a:tabLst>
            </a:pPr>
            <a:r>
              <a:rPr sz="525" spc="-89" baseline="15873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525" spc="-44" baseline="1587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25" spc="-37" baseline="15873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525" spc="-30" baseline="15873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525" spc="-37" baseline="15873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525" spc="-30" baseline="15873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525" spc="-15" baseline="15873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25" spc="-30" baseline="15873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525" spc="-15" baseline="15873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525" spc="-30" baseline="15873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525" spc="-75" baseline="15873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525" baseline="1587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25" spc="-82" baseline="1587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25" spc="-15" baseline="15873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25" baseline="15873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525" spc="-52" baseline="1587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25" spc="-37" baseline="15873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525" spc="-15" baseline="15873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525" spc="-37" baseline="15873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525" spc="-22" baseline="15873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25" spc="-37" baseline="15873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525" spc="-30" baseline="1587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25" spc="-37" baseline="15873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525" spc="-30" baseline="15873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525" spc="-37" baseline="15873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525" spc="-30" baseline="15873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525" spc="-22" baseline="15873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525" baseline="15873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38200" y="5502402"/>
            <a:ext cx="6094730" cy="3429000"/>
            <a:chOff x="838200" y="5502402"/>
            <a:chExt cx="6094730" cy="3429000"/>
          </a:xfrm>
        </p:grpSpPr>
        <p:sp>
          <p:nvSpPr>
            <p:cNvPr id="19" name="object 19"/>
            <p:cNvSpPr/>
            <p:nvPr/>
          </p:nvSpPr>
          <p:spPr>
            <a:xfrm>
              <a:off x="838200" y="5502402"/>
              <a:ext cx="6094730" cy="3223260"/>
            </a:xfrm>
            <a:custGeom>
              <a:avLst/>
              <a:gdLst/>
              <a:ahLst/>
              <a:cxnLst/>
              <a:rect l="l" t="t" r="r" b="b"/>
              <a:pathLst>
                <a:path w="6094730" h="3223259">
                  <a:moveTo>
                    <a:pt x="0" y="3223260"/>
                  </a:moveTo>
                  <a:lnTo>
                    <a:pt x="6094476" y="3223260"/>
                  </a:lnTo>
                  <a:lnTo>
                    <a:pt x="6094476" y="0"/>
                  </a:lnTo>
                  <a:lnTo>
                    <a:pt x="0" y="0"/>
                  </a:lnTo>
                  <a:lnTo>
                    <a:pt x="0" y="322326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200" y="8725662"/>
              <a:ext cx="6094730" cy="205740"/>
            </a:xfrm>
            <a:custGeom>
              <a:avLst/>
              <a:gdLst/>
              <a:ahLst/>
              <a:cxnLst/>
              <a:rect l="l" t="t" r="r" b="b"/>
              <a:pathLst>
                <a:path w="6094730" h="205740">
                  <a:moveTo>
                    <a:pt x="6094476" y="0"/>
                  </a:moveTo>
                  <a:lnTo>
                    <a:pt x="0" y="0"/>
                  </a:lnTo>
                  <a:lnTo>
                    <a:pt x="0" y="205740"/>
                  </a:lnTo>
                  <a:lnTo>
                    <a:pt x="6094476" y="205740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865626" y="8783066"/>
            <a:ext cx="5270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12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8760714"/>
            <a:ext cx="104394" cy="14173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991361" y="8786876"/>
            <a:ext cx="65151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07363" y="5696203"/>
            <a:ext cx="15062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40" dirty="0">
                <a:solidFill>
                  <a:srgbClr val="FFFFFF"/>
                </a:solidFill>
                <a:latin typeface="Tahoma"/>
                <a:cs typeface="Tahoma"/>
              </a:rPr>
              <a:t>Ke</a:t>
            </a:r>
            <a:r>
              <a:rPr sz="1400" b="1" spc="-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b="1" spc="-1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400" b="1" spc="-125" dirty="0">
                <a:solidFill>
                  <a:srgbClr val="FFFFFF"/>
                </a:solidFill>
                <a:latin typeface="Tahoma"/>
                <a:cs typeface="Tahoma"/>
              </a:rPr>
              <a:t>oa</a:t>
            </a:r>
            <a:r>
              <a:rPr sz="1400" b="1" spc="-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b="1" spc="-1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FFFF"/>
                </a:solidFill>
                <a:latin typeface="Tahoma"/>
                <a:cs typeface="Tahoma"/>
              </a:rPr>
              <a:t>sho</a:t>
            </a:r>
            <a:r>
              <a:rPr sz="1400" b="1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b="1" spc="-120" dirty="0">
                <a:solidFill>
                  <a:srgbClr val="FFFFFF"/>
                </a:solidFill>
                <a:latin typeface="Tahoma"/>
                <a:cs typeface="Tahoma"/>
              </a:rPr>
              <a:t>tc</a:t>
            </a:r>
            <a:r>
              <a:rPr sz="1400" b="1" spc="-1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b="1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37819" y="5502021"/>
            <a:ext cx="6094730" cy="3429000"/>
            <a:chOff x="837819" y="5502021"/>
            <a:chExt cx="6094730" cy="3429000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5464" y="6163056"/>
              <a:ext cx="5674614" cy="233629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47750" y="6164580"/>
              <a:ext cx="5669280" cy="2334260"/>
            </a:xfrm>
            <a:custGeom>
              <a:avLst/>
              <a:gdLst/>
              <a:ahLst/>
              <a:cxnLst/>
              <a:rect l="l" t="t" r="r" b="b"/>
              <a:pathLst>
                <a:path w="5669280" h="2334259">
                  <a:moveTo>
                    <a:pt x="0" y="0"/>
                  </a:moveTo>
                  <a:lnTo>
                    <a:pt x="5669280" y="0"/>
                  </a:lnTo>
                  <a:lnTo>
                    <a:pt x="5669280" y="2334006"/>
                  </a:lnTo>
                  <a:lnTo>
                    <a:pt x="0" y="2334006"/>
                  </a:lnTo>
                  <a:lnTo>
                    <a:pt x="0" y="0"/>
                  </a:lnTo>
                  <a:close/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44296" y="5508498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6</a:t>
            </a:fld>
            <a:endParaRPr spc="5" dirty="0"/>
          </a:p>
        </p:txBody>
      </p:sp>
      <p:sp>
        <p:nvSpPr>
          <p:cNvPr id="31" name="object 31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7760"/>
            <a:ext cx="6094730" cy="3428365"/>
            <a:chOff x="838200" y="1127760"/>
            <a:chExt cx="6094730" cy="3428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127760"/>
              <a:ext cx="2148840" cy="342823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56482" y="4407661"/>
            <a:ext cx="7112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70" dirty="0">
                <a:solidFill>
                  <a:srgbClr val="FFFFFF"/>
                </a:solidFill>
                <a:latin typeface="Tahoma"/>
                <a:cs typeface="Tahoma"/>
              </a:rPr>
              <a:t>119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53412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92580" y="3615944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8761" y="1316991"/>
            <a:ext cx="3643629" cy="1537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3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eat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sma</a:t>
            </a:r>
            <a:r>
              <a:rPr sz="1400" b="1" spc="-2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colle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io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e 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2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R="104775">
              <a:lnSpc>
                <a:spcPct val="100000"/>
              </a:lnSpc>
              <a:spcBef>
                <a:spcPts val="645"/>
              </a:spcBef>
            </a:pP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ce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75" dirty="0">
                <a:latin typeface="Tahoma"/>
                <a:cs typeface="Tahoma"/>
              </a:rPr>
              <a:t>ario: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A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archi</a:t>
            </a:r>
            <a:r>
              <a:rPr sz="1200" spc="-8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im</a:t>
            </a:r>
            <a:r>
              <a:rPr sz="1200" spc="-60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n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to  </a:t>
            </a:r>
            <a:r>
              <a:rPr sz="1200" spc="-8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v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search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criteria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as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sm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1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colle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ion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35" dirty="0">
                <a:latin typeface="Tahoma"/>
                <a:cs typeface="Tahoma"/>
              </a:rPr>
              <a:t>u</a:t>
            </a:r>
            <a:r>
              <a:rPr sz="1200" spc="-60" dirty="0">
                <a:latin typeface="Tahoma"/>
                <a:cs typeface="Tahoma"/>
              </a:rPr>
              <a:t>ture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u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125" dirty="0">
                <a:latin typeface="Tahoma"/>
                <a:cs typeface="Tahoma"/>
              </a:rPr>
              <a:t>e.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marR="124460">
              <a:lnSpc>
                <a:spcPct val="100000"/>
              </a:lnSpc>
            </a:pPr>
            <a:r>
              <a:rPr sz="1200" spc="-110" dirty="0">
                <a:latin typeface="Tahoma"/>
                <a:cs typeface="Tahoma"/>
              </a:rPr>
              <a:t>In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this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exercise,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will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create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smart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collection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from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search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re</a:t>
            </a:r>
            <a:r>
              <a:rPr sz="1200" spc="-65" dirty="0">
                <a:latin typeface="Tahoma"/>
                <a:cs typeface="Tahoma"/>
              </a:rPr>
              <a:t>s</a:t>
            </a:r>
            <a:r>
              <a:rPr sz="1200" spc="-85" dirty="0">
                <a:latin typeface="Tahoma"/>
                <a:cs typeface="Tahoma"/>
              </a:rPr>
              <a:t>u</a:t>
            </a:r>
            <a:r>
              <a:rPr sz="1200" spc="-25" dirty="0">
                <a:latin typeface="Tahoma"/>
                <a:cs typeface="Tahoma"/>
              </a:rPr>
              <a:t>l</a:t>
            </a:r>
            <a:r>
              <a:rPr sz="120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p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110" dirty="0">
                <a:latin typeface="Tahoma"/>
                <a:cs typeface="Tahoma"/>
              </a:rPr>
              <a:t>ge.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5" name="object 1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0772" y="5691632"/>
            <a:ext cx="6068695" cy="2171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Se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 algn="just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45" dirty="0">
                <a:latin typeface="Tahoma"/>
                <a:cs typeface="Tahoma"/>
              </a:rPr>
              <a:t>Helps</a:t>
            </a:r>
            <a:endParaRPr sz="1200">
              <a:latin typeface="Tahoma"/>
              <a:cs typeface="Tahoma"/>
            </a:endParaRPr>
          </a:p>
          <a:p>
            <a:pPr marL="469265" marR="3811270" lvl="1" indent="-138430" algn="just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dirty="0">
                <a:latin typeface="Tahoma"/>
                <a:cs typeface="Tahoma"/>
              </a:rPr>
              <a:t>A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ke</a:t>
            </a:r>
            <a:r>
              <a:rPr sz="1100" spc="-35" dirty="0">
                <a:latin typeface="Tahoma"/>
                <a:cs typeface="Tahoma"/>
              </a:rPr>
              <a:t>y</a:t>
            </a:r>
            <a:r>
              <a:rPr sz="1100" spc="-4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20" dirty="0">
                <a:latin typeface="Tahoma"/>
                <a:cs typeface="Tahoma"/>
              </a:rPr>
              <a:t>o  </a:t>
            </a:r>
            <a:r>
              <a:rPr sz="1100" spc="-65" dirty="0">
                <a:latin typeface="Tahoma"/>
                <a:cs typeface="Tahoma"/>
              </a:rPr>
              <a:t>assets</a:t>
            </a:r>
            <a:endParaRPr sz="1100">
              <a:latin typeface="Tahoma"/>
              <a:cs typeface="Tahoma"/>
            </a:endParaRPr>
          </a:p>
          <a:p>
            <a:pPr marL="469265" marR="4102100" lvl="1" indent="-138430" algn="just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40" dirty="0">
                <a:latin typeface="Tahoma"/>
                <a:cs typeface="Tahoma"/>
              </a:rPr>
              <a:t>Dis</a:t>
            </a: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as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 </a:t>
            </a:r>
            <a:r>
              <a:rPr sz="1100" spc="-30" dirty="0">
                <a:latin typeface="Tahoma"/>
                <a:cs typeface="Tahoma"/>
              </a:rPr>
              <a:t>wit</a:t>
            </a:r>
            <a:r>
              <a:rPr sz="1100" spc="-45" dirty="0">
                <a:latin typeface="Tahoma"/>
                <a:cs typeface="Tahoma"/>
              </a:rPr>
              <a:t>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sp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if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c  </a:t>
            </a:r>
            <a:r>
              <a:rPr sz="1100" spc="-50" dirty="0">
                <a:latin typeface="Tahoma"/>
                <a:cs typeface="Tahoma"/>
              </a:rPr>
              <a:t>ke</a:t>
            </a:r>
            <a:r>
              <a:rPr sz="1100" spc="-35" dirty="0">
                <a:latin typeface="Tahoma"/>
                <a:cs typeface="Tahoma"/>
              </a:rPr>
              <a:t>y</a:t>
            </a:r>
            <a:r>
              <a:rPr sz="1100" spc="-40" dirty="0">
                <a:latin typeface="Tahoma"/>
                <a:cs typeface="Tahoma"/>
              </a:rPr>
              <a:t>w</a:t>
            </a:r>
            <a:r>
              <a:rPr sz="1100" spc="-55" dirty="0">
                <a:latin typeface="Tahoma"/>
                <a:cs typeface="Tahoma"/>
              </a:rPr>
              <a:t>o</a:t>
            </a:r>
            <a:r>
              <a:rPr sz="1100" spc="-30" dirty="0">
                <a:latin typeface="Tahoma"/>
                <a:cs typeface="Tahoma"/>
              </a:rPr>
              <a:t>r</a:t>
            </a:r>
            <a:r>
              <a:rPr sz="1100" spc="-40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top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earch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resul</a:t>
            </a:r>
            <a:r>
              <a:rPr sz="1100" spc="-1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393065" indent="-200025" algn="just">
              <a:lnSpc>
                <a:spcPct val="100000"/>
              </a:lnSpc>
              <a:spcBef>
                <a:spcPts val="34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gn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k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yw</a:t>
            </a:r>
            <a:r>
              <a:rPr sz="1200" spc="-45" dirty="0">
                <a:latin typeface="Tahoma"/>
                <a:cs typeface="Tahoma"/>
              </a:rPr>
              <a:t>ord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om</a:t>
            </a:r>
            <a:endParaRPr sz="1200">
              <a:latin typeface="Tahoma"/>
              <a:cs typeface="Tahoma"/>
            </a:endParaRPr>
          </a:p>
          <a:p>
            <a:pPr marL="469265" marR="3784600" lvl="1" indent="-138430" algn="just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10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ti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04" dirty="0">
                <a:latin typeface="Tahoma"/>
                <a:cs typeface="Tahoma"/>
              </a:rPr>
              <a:t>&gt;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va</a:t>
            </a:r>
            <a:r>
              <a:rPr sz="1100" spc="-50" dirty="0">
                <a:latin typeface="Tahoma"/>
                <a:cs typeface="Tahoma"/>
              </a:rPr>
              <a:t>nc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04" dirty="0">
                <a:latin typeface="Tahoma"/>
                <a:cs typeface="Tahoma"/>
              </a:rPr>
              <a:t>&gt;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v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75" dirty="0">
                <a:latin typeface="Tahoma"/>
                <a:cs typeface="Tahoma"/>
              </a:rPr>
              <a:t>f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se</a:t>
            </a:r>
            <a:r>
              <a:rPr sz="1100" spc="-75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c</a:t>
            </a:r>
            <a:r>
              <a:rPr sz="1100" spc="-50" dirty="0">
                <a:latin typeface="Tahoma"/>
                <a:cs typeface="Tahoma"/>
              </a:rPr>
              <a:t>h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ke</a:t>
            </a:r>
            <a:r>
              <a:rPr sz="1100" spc="-35" dirty="0">
                <a:latin typeface="Tahoma"/>
                <a:cs typeface="Tahoma"/>
              </a:rPr>
              <a:t>y</a:t>
            </a:r>
            <a:r>
              <a:rPr sz="1100" spc="-4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rds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349625" y="6181978"/>
            <a:ext cx="3522345" cy="1722120"/>
            <a:chOff x="3349625" y="6181978"/>
            <a:chExt cx="3522345" cy="172212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5848" y="6188201"/>
              <a:ext cx="3509009" cy="170916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352800" y="6185153"/>
              <a:ext cx="3515995" cy="1715770"/>
            </a:xfrm>
            <a:custGeom>
              <a:avLst/>
              <a:gdLst/>
              <a:ahLst/>
              <a:cxnLst/>
              <a:rect l="l" t="t" r="r" b="b"/>
              <a:pathLst>
                <a:path w="3515995" h="1715770">
                  <a:moveTo>
                    <a:pt x="0" y="0"/>
                  </a:moveTo>
                  <a:lnTo>
                    <a:pt x="3515867" y="0"/>
                  </a:lnTo>
                  <a:lnTo>
                    <a:pt x="3515867" y="1715262"/>
                  </a:lnTo>
                  <a:lnTo>
                    <a:pt x="0" y="171526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73623" y="7216901"/>
              <a:ext cx="438150" cy="127000"/>
            </a:xfrm>
            <a:custGeom>
              <a:avLst/>
              <a:gdLst/>
              <a:ahLst/>
              <a:cxnLst/>
              <a:rect l="l" t="t" r="r" b="b"/>
              <a:pathLst>
                <a:path w="438150" h="127000">
                  <a:moveTo>
                    <a:pt x="0" y="0"/>
                  </a:moveTo>
                  <a:lnTo>
                    <a:pt x="438150" y="0"/>
                  </a:lnTo>
                  <a:lnTo>
                    <a:pt x="438150" y="126492"/>
                  </a:lnTo>
                  <a:lnTo>
                    <a:pt x="0" y="1264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851909" y="8783066"/>
            <a:ext cx="8001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119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60</a:t>
            </a:fld>
            <a:endParaRPr spc="5" dirty="0"/>
          </a:p>
        </p:txBody>
      </p:sp>
      <p:sp>
        <p:nvSpPr>
          <p:cNvPr id="27" name="object 27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120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6997"/>
            <a:ext cx="6094730" cy="3429000"/>
            <a:chOff x="838200" y="1126997"/>
            <a:chExt cx="609473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126997"/>
              <a:ext cx="2148840" cy="3429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57244" y="4407661"/>
            <a:ext cx="6985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53412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92580" y="3615944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8761" y="1326896"/>
            <a:ext cx="3627754" cy="1751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66370"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Exercise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4: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Add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search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promote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keyword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 </a:t>
            </a:r>
            <a:r>
              <a:rPr sz="1400" b="1" spc="-3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  <a:p>
            <a:pPr marR="300355">
              <a:lnSpc>
                <a:spcPct val="100000"/>
              </a:lnSpc>
              <a:spcBef>
                <a:spcPts val="765"/>
              </a:spcBef>
            </a:pPr>
            <a:r>
              <a:rPr sz="1300" spc="-105" dirty="0">
                <a:latin typeface="Tahoma"/>
                <a:cs typeface="Tahoma"/>
              </a:rPr>
              <a:t>S</a:t>
            </a:r>
            <a:r>
              <a:rPr sz="1300" spc="-65" dirty="0">
                <a:latin typeface="Tahoma"/>
                <a:cs typeface="Tahoma"/>
              </a:rPr>
              <a:t>c</a:t>
            </a:r>
            <a:r>
              <a:rPr sz="1300" spc="-75" dirty="0">
                <a:latin typeface="Tahoma"/>
                <a:cs typeface="Tahoma"/>
              </a:rPr>
              <a:t>enario:</a:t>
            </a:r>
            <a:r>
              <a:rPr sz="1300" spc="-120" dirty="0">
                <a:latin typeface="Tahoma"/>
                <a:cs typeface="Tahoma"/>
              </a:rPr>
              <a:t> </a:t>
            </a:r>
            <a:r>
              <a:rPr sz="1200" spc="-17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nt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increase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search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rel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vance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of  </a:t>
            </a:r>
            <a:r>
              <a:rPr sz="1200" spc="-45" dirty="0">
                <a:latin typeface="Tahoma"/>
                <a:cs typeface="Tahoma"/>
              </a:rPr>
              <a:t>certain </a:t>
            </a:r>
            <a:r>
              <a:rPr sz="1200" spc="-70" dirty="0">
                <a:latin typeface="Tahoma"/>
                <a:cs typeface="Tahoma"/>
              </a:rPr>
              <a:t>assets </a:t>
            </a:r>
            <a:r>
              <a:rPr sz="1200" spc="-65" dirty="0">
                <a:latin typeface="Tahoma"/>
                <a:cs typeface="Tahoma"/>
              </a:rPr>
              <a:t>so that </a:t>
            </a:r>
            <a:r>
              <a:rPr sz="1200" spc="-50" dirty="0">
                <a:latin typeface="Tahoma"/>
                <a:cs typeface="Tahoma"/>
              </a:rPr>
              <a:t>they </a:t>
            </a:r>
            <a:r>
              <a:rPr sz="1200" spc="-60" dirty="0">
                <a:latin typeface="Tahoma"/>
                <a:cs typeface="Tahoma"/>
              </a:rPr>
              <a:t>appear </a:t>
            </a:r>
            <a:r>
              <a:rPr sz="1200" spc="-35" dirty="0">
                <a:latin typeface="Tahoma"/>
                <a:cs typeface="Tahoma"/>
              </a:rPr>
              <a:t>on </a:t>
            </a:r>
            <a:r>
              <a:rPr sz="1200" spc="-45" dirty="0">
                <a:latin typeface="Tahoma"/>
                <a:cs typeface="Tahoma"/>
              </a:rPr>
              <a:t>top </a:t>
            </a:r>
            <a:r>
              <a:rPr sz="1200" spc="-65" dirty="0">
                <a:latin typeface="Tahoma"/>
                <a:cs typeface="Tahoma"/>
              </a:rPr>
              <a:t>of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65" dirty="0">
                <a:latin typeface="Tahoma"/>
                <a:cs typeface="Tahoma"/>
              </a:rPr>
              <a:t>search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results.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</a:pPr>
            <a:r>
              <a:rPr sz="1200" spc="-18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x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55" dirty="0">
                <a:latin typeface="Tahoma"/>
                <a:cs typeface="Tahoma"/>
              </a:rPr>
              <a:t>c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5" dirty="0">
                <a:latin typeface="Tahoma"/>
                <a:cs typeface="Tahoma"/>
              </a:rPr>
              <a:t>ill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d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add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50" dirty="0">
                <a:latin typeface="Tahoma"/>
                <a:cs typeface="Tahoma"/>
              </a:rPr>
              <a:t>e  </a:t>
            </a:r>
            <a:r>
              <a:rPr sz="1200" spc="-65" dirty="0">
                <a:latin typeface="Tahoma"/>
                <a:cs typeface="Tahoma"/>
              </a:rPr>
              <a:t>search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spc="-35" dirty="0">
                <a:latin typeface="Tahoma"/>
                <a:cs typeface="Tahoma"/>
              </a:rPr>
              <a:t>m</a:t>
            </a:r>
            <a:r>
              <a:rPr sz="1200" spc="-55" dirty="0">
                <a:latin typeface="Tahoma"/>
                <a:cs typeface="Tahoma"/>
              </a:rPr>
              <a:t>ote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k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yw</a:t>
            </a:r>
            <a:r>
              <a:rPr sz="1200" spc="-45" dirty="0">
                <a:latin typeface="Tahoma"/>
                <a:cs typeface="Tahoma"/>
              </a:rPr>
              <a:t>or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vi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search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re</a:t>
            </a:r>
            <a:r>
              <a:rPr sz="1200" spc="-65" dirty="0">
                <a:latin typeface="Tahoma"/>
                <a:cs typeface="Tahoma"/>
              </a:rPr>
              <a:t>s</a:t>
            </a:r>
            <a:r>
              <a:rPr sz="1200" spc="-85" dirty="0">
                <a:latin typeface="Tahoma"/>
                <a:cs typeface="Tahoma"/>
              </a:rPr>
              <a:t>u</a:t>
            </a:r>
            <a:r>
              <a:rPr sz="1200" spc="-25" dirty="0">
                <a:latin typeface="Tahoma"/>
                <a:cs typeface="Tahoma"/>
              </a:rPr>
              <a:t>l</a:t>
            </a:r>
            <a:r>
              <a:rPr sz="1200" spc="25" dirty="0">
                <a:latin typeface="Tahoma"/>
                <a:cs typeface="Tahoma"/>
              </a:rPr>
              <a:t>t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5502402"/>
            <a:ext cx="6094730" cy="3429000"/>
            <a:chOff x="838200" y="5502402"/>
            <a:chExt cx="6094730" cy="342900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0" y="5502402"/>
              <a:ext cx="2148840" cy="34290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853434" y="8783066"/>
            <a:ext cx="7747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" y="7783830"/>
            <a:ext cx="2153412" cy="69494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318260" y="7990585"/>
            <a:ext cx="12020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ke</a:t>
            </a:r>
            <a:r>
              <a:rPr sz="16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8760714"/>
            <a:ext cx="104394" cy="141731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95244" y="5736590"/>
            <a:ext cx="3607435" cy="184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0" marR="108585" indent="-1714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71450" algn="l"/>
              </a:tabLst>
            </a:pPr>
            <a:r>
              <a:rPr sz="1200" spc="-70" dirty="0">
                <a:latin typeface="Tahoma"/>
                <a:cs typeface="Tahoma"/>
              </a:rPr>
              <a:t>The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search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feature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displays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whose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metadata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75" dirty="0">
                <a:latin typeface="Tahoma"/>
                <a:cs typeface="Tahoma"/>
              </a:rPr>
              <a:t>x</a:t>
            </a:r>
            <a:r>
              <a:rPr sz="1200" spc="-70" dirty="0">
                <a:latin typeface="Tahoma"/>
                <a:cs typeface="Tahoma"/>
              </a:rPr>
              <a:t>a</a:t>
            </a:r>
            <a:r>
              <a:rPr sz="1200" spc="-30" dirty="0">
                <a:latin typeface="Tahoma"/>
                <a:cs typeface="Tahoma"/>
              </a:rPr>
              <a:t>c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dirty="0">
                <a:latin typeface="Tahoma"/>
                <a:cs typeface="Tahoma"/>
              </a:rPr>
              <a:t>l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m</a:t>
            </a:r>
            <a:r>
              <a:rPr sz="1200" spc="-50" dirty="0">
                <a:latin typeface="Tahoma"/>
                <a:cs typeface="Tahoma"/>
              </a:rPr>
              <a:t>at</a:t>
            </a:r>
            <a:r>
              <a:rPr sz="1200" spc="-65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h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co</a:t>
            </a:r>
            <a:r>
              <a:rPr sz="1200" spc="-35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pondi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va</a:t>
            </a:r>
            <a:r>
              <a:rPr sz="1200" spc="-40" dirty="0">
                <a:latin typeface="Tahoma"/>
                <a:cs typeface="Tahoma"/>
              </a:rPr>
              <a:t>l</a:t>
            </a:r>
            <a:r>
              <a:rPr sz="1200" spc="-50" dirty="0">
                <a:latin typeface="Tahoma"/>
                <a:cs typeface="Tahoma"/>
              </a:rPr>
              <a:t>u</a:t>
            </a:r>
            <a:r>
              <a:rPr sz="1200" spc="-125" dirty="0">
                <a:latin typeface="Tahoma"/>
                <a:cs typeface="Tahoma"/>
              </a:rPr>
              <a:t>e.</a:t>
            </a:r>
            <a:endParaRPr sz="1200">
              <a:latin typeface="Tahoma"/>
              <a:cs typeface="Tahoma"/>
            </a:endParaRPr>
          </a:p>
          <a:p>
            <a:pPr marL="171450" marR="5080" indent="-17145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71450" algn="l"/>
              </a:tabLst>
            </a:pPr>
            <a:r>
              <a:rPr sz="1200" spc="-80" dirty="0">
                <a:latin typeface="Tahoma"/>
                <a:cs typeface="Tahoma"/>
              </a:rPr>
              <a:t>You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filter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searches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by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file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type,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file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size,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last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modified,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publish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status,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orientation,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style,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insights.</a:t>
            </a:r>
            <a:endParaRPr sz="1200">
              <a:latin typeface="Tahoma"/>
              <a:cs typeface="Tahoma"/>
            </a:endParaRPr>
          </a:p>
          <a:p>
            <a:pPr marL="171450" indent="-17145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71450" algn="l"/>
              </a:tabLst>
            </a:pPr>
            <a:r>
              <a:rPr sz="1200" spc="-8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search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for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content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using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/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100" dirty="0">
                <a:latin typeface="Tahoma"/>
                <a:cs typeface="Tahoma"/>
              </a:rPr>
              <a:t>key.</a:t>
            </a:r>
            <a:endParaRPr sz="1200">
              <a:latin typeface="Tahoma"/>
              <a:cs typeface="Tahoma"/>
            </a:endParaRPr>
          </a:p>
          <a:p>
            <a:pPr marL="171450" marR="412750" indent="-17145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71450" algn="l"/>
              </a:tabLst>
            </a:pPr>
            <a:r>
              <a:rPr sz="1200" spc="-17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v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search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re</a:t>
            </a:r>
            <a:r>
              <a:rPr sz="1200" spc="-65" dirty="0">
                <a:latin typeface="Tahoma"/>
                <a:cs typeface="Tahoma"/>
              </a:rPr>
              <a:t>s</a:t>
            </a:r>
            <a:r>
              <a:rPr sz="1200" spc="-85" dirty="0">
                <a:latin typeface="Tahoma"/>
                <a:cs typeface="Tahoma"/>
              </a:rPr>
              <a:t>u</a:t>
            </a:r>
            <a:r>
              <a:rPr sz="1200" spc="-25" dirty="0">
                <a:latin typeface="Tahoma"/>
                <a:cs typeface="Tahoma"/>
              </a:rPr>
              <a:t>l</a:t>
            </a:r>
            <a:r>
              <a:rPr sz="120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crit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ria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as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sma</a:t>
            </a:r>
            <a:r>
              <a:rPr sz="1200" spc="5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t  </a:t>
            </a:r>
            <a:r>
              <a:rPr sz="1200" spc="-45" dirty="0">
                <a:latin typeface="Tahoma"/>
                <a:cs typeface="Tahoma"/>
              </a:rPr>
              <a:t>collection.</a:t>
            </a:r>
            <a:endParaRPr sz="1200">
              <a:latin typeface="Tahoma"/>
              <a:cs typeface="Tahoma"/>
            </a:endParaRPr>
          </a:p>
          <a:p>
            <a:pPr marL="171450" marR="100965" indent="-17145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71450" algn="l"/>
              </a:tabLst>
            </a:pPr>
            <a:r>
              <a:rPr sz="1200" spc="-105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earch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40" dirty="0">
                <a:latin typeface="Tahoma"/>
                <a:cs typeface="Tahoma"/>
              </a:rPr>
              <a:t>omote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op</a:t>
            </a:r>
            <a:r>
              <a:rPr sz="1200" spc="-2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ion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hel</a:t>
            </a:r>
            <a:r>
              <a:rPr sz="1200" spc="-25" dirty="0">
                <a:latin typeface="Tahoma"/>
                <a:cs typeface="Tahoma"/>
              </a:rPr>
              <a:t>p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gn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k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yw</a:t>
            </a:r>
            <a:r>
              <a:rPr sz="1200" spc="-45" dirty="0">
                <a:latin typeface="Tahoma"/>
                <a:cs typeface="Tahoma"/>
              </a:rPr>
              <a:t>ord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and  </a:t>
            </a:r>
            <a:r>
              <a:rPr sz="1200" spc="-65" dirty="0">
                <a:latin typeface="Tahoma"/>
                <a:cs typeface="Tahoma"/>
              </a:rPr>
              <a:t>phras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incr</a:t>
            </a:r>
            <a:r>
              <a:rPr sz="1200" spc="-75" dirty="0">
                <a:latin typeface="Tahoma"/>
                <a:cs typeface="Tahoma"/>
              </a:rPr>
              <a:t>ease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search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re</a:t>
            </a:r>
            <a:r>
              <a:rPr sz="1200" spc="-35" dirty="0">
                <a:latin typeface="Tahoma"/>
                <a:cs typeface="Tahoma"/>
              </a:rPr>
              <a:t>l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v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n</a:t>
            </a:r>
            <a:r>
              <a:rPr sz="1200" spc="-10" dirty="0">
                <a:latin typeface="Tahoma"/>
                <a:cs typeface="Tahoma"/>
              </a:rPr>
              <a:t>c</a:t>
            </a:r>
            <a:r>
              <a:rPr sz="1200" spc="-110" dirty="0">
                <a:latin typeface="Tahoma"/>
                <a:cs typeface="Tahoma"/>
              </a:rPr>
              <a:t>y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121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61</a:t>
            </a:fld>
            <a:endParaRPr spc="5" dirty="0"/>
          </a:p>
        </p:txBody>
      </p:sp>
      <p:sp>
        <p:nvSpPr>
          <p:cNvPr id="26" name="object 26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122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26997"/>
            <a:ext cx="6094476" cy="3429000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37819" y="1126616"/>
          <a:ext cx="6082030" cy="3416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7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045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436245" marR="3034030">
                        <a:lnSpc>
                          <a:spcPct val="74800"/>
                        </a:lnSpc>
                        <a:spcBef>
                          <a:spcPts val="1455"/>
                        </a:spcBef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800" b="1" spc="1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eati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1800" b="1" spc="-13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3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evi</a:t>
                      </a:r>
                      <a:r>
                        <a:rPr sz="1800" b="1" spc="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1800" b="1" spc="-13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800" b="1" spc="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spc="-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800" b="1" spc="5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k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800" b="1" spc="-12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and  </a:t>
                      </a:r>
                      <a:r>
                        <a:rPr sz="1800" b="1" spc="-16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Workflows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0">
                <a:tc>
                  <a:txBody>
                    <a:bodyPr/>
                    <a:lstStyle/>
                    <a:p>
                      <a:pPr marL="3879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9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Agenda: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xpe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ence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ger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(AE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)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Navigate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through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Workflow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console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st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wo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bl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mu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ip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bl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mu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tiple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99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6" name="object 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0772" y="5691632"/>
            <a:ext cx="6068695" cy="1091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ta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70" dirty="0">
                <a:latin typeface="Tahoma"/>
                <a:cs typeface="Tahoma"/>
              </a:rPr>
              <a:t>Seek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feedback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on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by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setting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up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ad-hoc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review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workflow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for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within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folder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50" dirty="0">
                <a:latin typeface="Tahoma"/>
                <a:cs typeface="Tahoma"/>
              </a:rPr>
              <a:t>Associate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review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workflow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with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project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create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independent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review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task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70" dirty="0">
                <a:latin typeface="Tahoma"/>
                <a:cs typeface="Tahoma"/>
              </a:rPr>
              <a:t>Create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review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task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using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Create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Review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05" dirty="0">
                <a:latin typeface="Tahoma"/>
                <a:cs typeface="Tahoma"/>
              </a:rPr>
              <a:t>Task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option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52671" y="8783066"/>
            <a:ext cx="7874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2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7819" y="5502021"/>
            <a:ext cx="6094730" cy="3429000"/>
            <a:chOff x="837819" y="5502021"/>
            <a:chExt cx="6094730" cy="342900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4916" y="7017512"/>
              <a:ext cx="3797046" cy="16510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91868" y="6988302"/>
              <a:ext cx="3803650" cy="1683385"/>
            </a:xfrm>
            <a:custGeom>
              <a:avLst/>
              <a:gdLst/>
              <a:ahLst/>
              <a:cxnLst/>
              <a:rect l="l" t="t" r="r" b="b"/>
              <a:pathLst>
                <a:path w="3803650" h="1683384">
                  <a:moveTo>
                    <a:pt x="0" y="0"/>
                  </a:moveTo>
                  <a:lnTo>
                    <a:pt x="3803141" y="0"/>
                  </a:lnTo>
                  <a:lnTo>
                    <a:pt x="3803141" y="1683258"/>
                  </a:lnTo>
                  <a:lnTo>
                    <a:pt x="0" y="168325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06873" y="7530084"/>
              <a:ext cx="732790" cy="165100"/>
            </a:xfrm>
            <a:custGeom>
              <a:avLst/>
              <a:gdLst/>
              <a:ahLst/>
              <a:cxnLst/>
              <a:rect l="l" t="t" r="r" b="b"/>
              <a:pathLst>
                <a:path w="732789" h="165100">
                  <a:moveTo>
                    <a:pt x="0" y="0"/>
                  </a:moveTo>
                  <a:lnTo>
                    <a:pt x="732281" y="0"/>
                  </a:lnTo>
                  <a:lnTo>
                    <a:pt x="732281" y="164592"/>
                  </a:lnTo>
                  <a:lnTo>
                    <a:pt x="0" y="16459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4296" y="5508498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123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62</a:t>
            </a:fld>
            <a:endParaRPr spc="5" dirty="0"/>
          </a:p>
        </p:txBody>
      </p:sp>
      <p:sp>
        <p:nvSpPr>
          <p:cNvPr id="18" name="object 18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124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663" y="1321561"/>
            <a:ext cx="21602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39007" y="2057273"/>
            <a:ext cx="3061335" cy="1692275"/>
            <a:chOff x="3739007" y="2057273"/>
            <a:chExt cx="3061335" cy="16922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5230" y="2063496"/>
              <a:ext cx="3048000" cy="16794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742182" y="2060448"/>
              <a:ext cx="3054985" cy="1685925"/>
            </a:xfrm>
            <a:custGeom>
              <a:avLst/>
              <a:gdLst/>
              <a:ahLst/>
              <a:cxnLst/>
              <a:rect l="l" t="t" r="r" b="b"/>
              <a:pathLst>
                <a:path w="3054984" h="1685925">
                  <a:moveTo>
                    <a:pt x="0" y="0"/>
                  </a:moveTo>
                  <a:lnTo>
                    <a:pt x="3054858" y="0"/>
                  </a:lnTo>
                  <a:lnTo>
                    <a:pt x="3054858" y="1685544"/>
                  </a:lnTo>
                  <a:lnTo>
                    <a:pt x="0" y="168554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53434" y="4407661"/>
            <a:ext cx="7810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1852" y="1743455"/>
            <a:ext cx="2409825" cy="386715"/>
          </a:xfrm>
          <a:prstGeom prst="rect">
            <a:avLst/>
          </a:prstGeom>
          <a:ln w="12700">
            <a:solidFill>
              <a:srgbClr val="3691FF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44450" marR="134620">
              <a:lnSpc>
                <a:spcPct val="100000"/>
              </a:lnSpc>
              <a:spcBef>
                <a:spcPts val="365"/>
              </a:spcBef>
            </a:pPr>
            <a:r>
              <a:rPr sz="900" spc="-55" dirty="0">
                <a:latin typeface="Tahoma"/>
                <a:cs typeface="Tahoma"/>
              </a:rPr>
              <a:t>The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reviewer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receives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notification</a:t>
            </a:r>
            <a:r>
              <a:rPr sz="900" spc="-5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with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link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to </a:t>
            </a:r>
            <a:r>
              <a:rPr sz="900" spc="-26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the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vi</a:t>
            </a:r>
            <a:r>
              <a:rPr sz="900" spc="-30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w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f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lde</a:t>
            </a:r>
            <a:r>
              <a:rPr sz="900" spc="-65" dirty="0">
                <a:latin typeface="Tahoma"/>
                <a:cs typeface="Tahoma"/>
              </a:rPr>
              <a:t>r</a:t>
            </a:r>
            <a:r>
              <a:rPr sz="900" spc="-135" dirty="0">
                <a:latin typeface="Tahoma"/>
                <a:cs typeface="Tahoma"/>
              </a:rPr>
              <a:t>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1852" y="2386583"/>
            <a:ext cx="2409825" cy="386715"/>
          </a:xfrm>
          <a:prstGeom prst="rect">
            <a:avLst/>
          </a:prstGeom>
          <a:ln w="12700">
            <a:solidFill>
              <a:srgbClr val="3691FF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825"/>
              </a:spcBef>
            </a:pPr>
            <a:r>
              <a:rPr sz="900" spc="-85" dirty="0">
                <a:latin typeface="Tahoma"/>
                <a:cs typeface="Tahoma"/>
              </a:rPr>
              <a:t>T</a:t>
            </a:r>
            <a:r>
              <a:rPr sz="900" spc="-35" dirty="0">
                <a:latin typeface="Tahoma"/>
                <a:cs typeface="Tahoma"/>
              </a:rPr>
              <a:t>h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vi</a:t>
            </a:r>
            <a:r>
              <a:rPr sz="900" spc="-30" dirty="0">
                <a:latin typeface="Tahoma"/>
                <a:cs typeface="Tahoma"/>
              </a:rPr>
              <a:t>ew</a:t>
            </a:r>
            <a:r>
              <a:rPr sz="900" spc="-50" dirty="0">
                <a:latin typeface="Tahoma"/>
                <a:cs typeface="Tahoma"/>
              </a:rPr>
              <a:t>er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c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acc</a:t>
            </a:r>
            <a:r>
              <a:rPr sz="900" spc="-35" dirty="0">
                <a:latin typeface="Tahoma"/>
                <a:cs typeface="Tahoma"/>
              </a:rPr>
              <a:t>e</a:t>
            </a:r>
            <a:r>
              <a:rPr sz="900" spc="-55" dirty="0">
                <a:latin typeface="Tahoma"/>
                <a:cs typeface="Tahoma"/>
              </a:rPr>
              <a:t>s</a:t>
            </a:r>
            <a:r>
              <a:rPr sz="900" spc="-70" dirty="0">
                <a:latin typeface="Tahoma"/>
                <a:cs typeface="Tahoma"/>
              </a:rPr>
              <a:t>s </a:t>
            </a:r>
            <a:r>
              <a:rPr sz="900" spc="-40" dirty="0">
                <a:latin typeface="Tahoma"/>
                <a:cs typeface="Tahoma"/>
              </a:rPr>
              <a:t>the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8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k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f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20" dirty="0">
                <a:latin typeface="Tahoma"/>
                <a:cs typeface="Tahoma"/>
              </a:rPr>
              <a:t>om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the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In</a:t>
            </a:r>
            <a:r>
              <a:rPr sz="900" spc="-65" dirty="0">
                <a:latin typeface="Tahoma"/>
                <a:cs typeface="Tahoma"/>
              </a:rPr>
              <a:t>b</a:t>
            </a:r>
            <a:r>
              <a:rPr sz="900" spc="-20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x</a:t>
            </a:r>
            <a:r>
              <a:rPr sz="900" spc="-135" dirty="0">
                <a:latin typeface="Tahoma"/>
                <a:cs typeface="Tahoma"/>
              </a:rPr>
              <a:t>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1852" y="3029711"/>
            <a:ext cx="2409825" cy="490855"/>
          </a:xfrm>
          <a:prstGeom prst="rect">
            <a:avLst/>
          </a:prstGeom>
          <a:ln w="12700">
            <a:solidFill>
              <a:srgbClr val="3691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45085" marR="93345">
              <a:lnSpc>
                <a:spcPct val="100000"/>
              </a:lnSpc>
              <a:spcBef>
                <a:spcPts val="305"/>
              </a:spcBef>
            </a:pPr>
            <a:r>
              <a:rPr sz="900" spc="-85" dirty="0">
                <a:latin typeface="Tahoma"/>
                <a:cs typeface="Tahoma"/>
              </a:rPr>
              <a:t>T</a:t>
            </a:r>
            <a:r>
              <a:rPr sz="900" spc="-35" dirty="0">
                <a:latin typeface="Tahoma"/>
                <a:cs typeface="Tahoma"/>
              </a:rPr>
              <a:t>h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vi</a:t>
            </a:r>
            <a:r>
              <a:rPr sz="900" spc="-30" dirty="0">
                <a:latin typeface="Tahoma"/>
                <a:cs typeface="Tahoma"/>
              </a:rPr>
              <a:t>ew</a:t>
            </a:r>
            <a:r>
              <a:rPr sz="900" spc="-50" dirty="0">
                <a:latin typeface="Tahoma"/>
                <a:cs typeface="Tahoma"/>
              </a:rPr>
              <a:t>er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c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45" dirty="0">
                <a:latin typeface="Tahoma"/>
                <a:cs typeface="Tahoma"/>
              </a:rPr>
              <a:t>ther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app</a:t>
            </a:r>
            <a:r>
              <a:rPr sz="900" spc="-30" dirty="0">
                <a:latin typeface="Tahoma"/>
                <a:cs typeface="Tahoma"/>
              </a:rPr>
              <a:t>r</a:t>
            </a:r>
            <a:r>
              <a:rPr sz="900" spc="-20" dirty="0">
                <a:latin typeface="Tahoma"/>
                <a:cs typeface="Tahoma"/>
              </a:rPr>
              <a:t>o</a:t>
            </a:r>
            <a:r>
              <a:rPr sz="900" spc="-45" dirty="0">
                <a:latin typeface="Tahoma"/>
                <a:cs typeface="Tahoma"/>
              </a:rPr>
              <a:t>v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or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re</a:t>
            </a:r>
            <a:r>
              <a:rPr sz="900" spc="-40" dirty="0">
                <a:latin typeface="Tahoma"/>
                <a:cs typeface="Tahoma"/>
              </a:rPr>
              <a:t>j</a:t>
            </a:r>
            <a:r>
              <a:rPr sz="900" spc="-65" dirty="0">
                <a:latin typeface="Tahoma"/>
                <a:cs typeface="Tahoma"/>
              </a:rPr>
              <a:t>e</a:t>
            </a:r>
            <a:r>
              <a:rPr sz="900" spc="-25" dirty="0">
                <a:latin typeface="Tahoma"/>
                <a:cs typeface="Tahoma"/>
              </a:rPr>
              <a:t>c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the  </a:t>
            </a:r>
            <a:r>
              <a:rPr sz="900" spc="-65" dirty="0">
                <a:latin typeface="Tahoma"/>
                <a:cs typeface="Tahoma"/>
              </a:rPr>
              <a:t>assets,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request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changes,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and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annotate</a:t>
            </a:r>
            <a:r>
              <a:rPr sz="900" spc="-6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or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compare </a:t>
            </a:r>
            <a:r>
              <a:rPr sz="900" spc="-26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the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s</a:t>
            </a:r>
            <a:r>
              <a:rPr sz="900" spc="-55" dirty="0">
                <a:latin typeface="Tahoma"/>
                <a:cs typeface="Tahoma"/>
              </a:rPr>
              <a:t>se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in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the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f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lde</a:t>
            </a:r>
            <a:r>
              <a:rPr sz="900" spc="-65" dirty="0">
                <a:latin typeface="Tahoma"/>
                <a:cs typeface="Tahoma"/>
              </a:rPr>
              <a:t>r</a:t>
            </a:r>
            <a:r>
              <a:rPr sz="900" spc="-135" dirty="0">
                <a:latin typeface="Tahoma"/>
                <a:cs typeface="Tahoma"/>
              </a:rPr>
              <a:t>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1852" y="3777996"/>
            <a:ext cx="2409825" cy="487680"/>
          </a:xfrm>
          <a:prstGeom prst="rect">
            <a:avLst/>
          </a:prstGeom>
          <a:ln w="12700">
            <a:solidFill>
              <a:srgbClr val="3691FF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44450" marR="50800">
              <a:lnSpc>
                <a:spcPct val="100000"/>
              </a:lnSpc>
              <a:spcBef>
                <a:spcPts val="270"/>
              </a:spcBef>
            </a:pPr>
            <a:r>
              <a:rPr sz="900" spc="-35" dirty="0">
                <a:latin typeface="Tahoma"/>
                <a:cs typeface="Tahoma"/>
              </a:rPr>
              <a:t>Notifications </a:t>
            </a:r>
            <a:r>
              <a:rPr sz="900" spc="-55" dirty="0">
                <a:latin typeface="Tahoma"/>
                <a:cs typeface="Tahoma"/>
              </a:rPr>
              <a:t>are </a:t>
            </a:r>
            <a:r>
              <a:rPr sz="900" spc="-50" dirty="0">
                <a:latin typeface="Tahoma"/>
                <a:cs typeface="Tahoma"/>
              </a:rPr>
              <a:t>sent </a:t>
            </a:r>
            <a:r>
              <a:rPr sz="900" spc="-40" dirty="0">
                <a:latin typeface="Tahoma"/>
                <a:cs typeface="Tahoma"/>
              </a:rPr>
              <a:t>to </a:t>
            </a:r>
            <a:r>
              <a:rPr sz="900" spc="-45" dirty="0">
                <a:latin typeface="Tahoma"/>
                <a:cs typeface="Tahoma"/>
              </a:rPr>
              <a:t>the </a:t>
            </a:r>
            <a:r>
              <a:rPr sz="900" spc="-40" dirty="0">
                <a:latin typeface="Tahoma"/>
                <a:cs typeface="Tahoma"/>
              </a:rPr>
              <a:t>intended recipients </a:t>
            </a:r>
            <a:r>
              <a:rPr sz="900" spc="-3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60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ga</a:t>
            </a:r>
            <a:r>
              <a:rPr sz="900" spc="-40" dirty="0">
                <a:latin typeface="Tahoma"/>
                <a:cs typeface="Tahoma"/>
              </a:rPr>
              <a:t>rd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50" dirty="0">
                <a:latin typeface="Tahoma"/>
                <a:cs typeface="Tahoma"/>
              </a:rPr>
              <a:t>n</a:t>
            </a:r>
            <a:r>
              <a:rPr sz="900" spc="-70" dirty="0">
                <a:latin typeface="Tahoma"/>
                <a:cs typeface="Tahoma"/>
              </a:rPr>
              <a:t>g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the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compl</a:t>
            </a:r>
            <a:r>
              <a:rPr sz="900" spc="-20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tio</a:t>
            </a:r>
            <a:r>
              <a:rPr sz="900" spc="-40" dirty="0">
                <a:latin typeface="Tahoma"/>
                <a:cs typeface="Tahoma"/>
              </a:rPr>
              <a:t>n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f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80" dirty="0">
                <a:latin typeface="Tahoma"/>
                <a:cs typeface="Tahoma"/>
              </a:rPr>
              <a:t>s</a:t>
            </a:r>
            <a:r>
              <a:rPr sz="900" spc="-10" dirty="0">
                <a:latin typeface="Tahoma"/>
                <a:cs typeface="Tahoma"/>
              </a:rPr>
              <a:t>k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t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va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35" dirty="0">
                <a:latin typeface="Tahoma"/>
                <a:cs typeface="Tahoma"/>
              </a:rPr>
              <a:t>o</a:t>
            </a:r>
            <a:r>
              <a:rPr sz="900" spc="-20" dirty="0">
                <a:latin typeface="Tahoma"/>
                <a:cs typeface="Tahoma"/>
              </a:rPr>
              <a:t>u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75" dirty="0">
                <a:latin typeface="Tahoma"/>
                <a:cs typeface="Tahoma"/>
              </a:rPr>
              <a:t> s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75" dirty="0">
                <a:latin typeface="Tahoma"/>
                <a:cs typeface="Tahoma"/>
              </a:rPr>
              <a:t>a</a:t>
            </a:r>
            <a:r>
              <a:rPr sz="900" spc="-65" dirty="0">
                <a:latin typeface="Tahoma"/>
                <a:cs typeface="Tahoma"/>
              </a:rPr>
              <a:t>g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55" dirty="0">
                <a:latin typeface="Tahoma"/>
                <a:cs typeface="Tahoma"/>
              </a:rPr>
              <a:t>s</a:t>
            </a:r>
            <a:r>
              <a:rPr sz="900" spc="-135" dirty="0">
                <a:latin typeface="Tahoma"/>
                <a:cs typeface="Tahoma"/>
              </a:rPr>
              <a:t>.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37819" y="1126616"/>
            <a:ext cx="6094730" cy="3429000"/>
            <a:chOff x="837819" y="1126616"/>
            <a:chExt cx="6094730" cy="342900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6376" y="2161031"/>
              <a:ext cx="116586" cy="1866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6376" y="2800349"/>
              <a:ext cx="116586" cy="18745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6376" y="3555491"/>
              <a:ext cx="116586" cy="18745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44296" y="1133093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838200" y="5503164"/>
            <a:ext cx="6094730" cy="3428365"/>
            <a:chOff x="838200" y="5503164"/>
            <a:chExt cx="6094730" cy="342836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5503164"/>
              <a:ext cx="2148840" cy="342823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851909" y="8783066"/>
            <a:ext cx="8001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1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200" y="7783830"/>
            <a:ext cx="2153412" cy="69494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592580" y="7990585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1978" y="8760714"/>
            <a:ext cx="104394" cy="141731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48761" y="5575807"/>
            <a:ext cx="3616325" cy="1817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319405"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409" dirty="0">
                <a:solidFill>
                  <a:srgbClr val="FF0000"/>
                </a:solidFill>
                <a:latin typeface="Tahoma"/>
                <a:cs typeface="Tahoma"/>
              </a:rPr>
              <a:t>1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t 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folder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670"/>
              </a:spcBef>
            </a:pPr>
            <a:r>
              <a:rPr sz="1200" spc="-70" dirty="0">
                <a:latin typeface="Tahoma"/>
                <a:cs typeface="Tahoma"/>
              </a:rPr>
              <a:t>Scenario: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are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working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for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travel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agency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creating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webpage that </a:t>
            </a:r>
            <a:r>
              <a:rPr sz="1200" spc="-55" dirty="0">
                <a:latin typeface="Tahoma"/>
                <a:cs typeface="Tahoma"/>
              </a:rPr>
              <a:t>displays </a:t>
            </a:r>
            <a:r>
              <a:rPr sz="1200" spc="-25" dirty="0">
                <a:latin typeface="Tahoma"/>
                <a:cs typeface="Tahoma"/>
              </a:rPr>
              <a:t>all </a:t>
            </a:r>
            <a:r>
              <a:rPr sz="1200" spc="-55" dirty="0">
                <a:latin typeface="Tahoma"/>
                <a:cs typeface="Tahoma"/>
              </a:rPr>
              <a:t>types </a:t>
            </a:r>
            <a:r>
              <a:rPr sz="1200" spc="-65" dirty="0">
                <a:latin typeface="Tahoma"/>
                <a:cs typeface="Tahoma"/>
              </a:rPr>
              <a:t>of </a:t>
            </a:r>
            <a:r>
              <a:rPr sz="1200" spc="-45" dirty="0">
                <a:latin typeface="Tahoma"/>
                <a:cs typeface="Tahoma"/>
              </a:rPr>
              <a:t>clothes </a:t>
            </a:r>
            <a:r>
              <a:rPr sz="1200" spc="-65" dirty="0">
                <a:latin typeface="Tahoma"/>
                <a:cs typeface="Tahoma"/>
              </a:rPr>
              <a:t>that </a:t>
            </a:r>
            <a:r>
              <a:rPr sz="1200" spc="-45" dirty="0">
                <a:latin typeface="Tahoma"/>
                <a:cs typeface="Tahoma"/>
              </a:rPr>
              <a:t>one </a:t>
            </a:r>
            <a:r>
              <a:rPr sz="1200" spc="-50" dirty="0">
                <a:latin typeface="Tahoma"/>
                <a:cs typeface="Tahoma"/>
              </a:rPr>
              <a:t>must 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carry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for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adventure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trip.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This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involves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uploading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multiple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images </a:t>
            </a:r>
            <a:r>
              <a:rPr sz="1200" spc="-45" dirty="0">
                <a:latin typeface="Tahoma"/>
                <a:cs typeface="Tahoma"/>
              </a:rPr>
              <a:t>to Adobe </a:t>
            </a:r>
            <a:r>
              <a:rPr sz="1200" spc="-55" dirty="0">
                <a:latin typeface="Tahoma"/>
                <a:cs typeface="Tahoma"/>
              </a:rPr>
              <a:t>Experience Manager </a:t>
            </a:r>
            <a:r>
              <a:rPr sz="1200" spc="-65" dirty="0">
                <a:latin typeface="Tahoma"/>
                <a:cs typeface="Tahoma"/>
              </a:rPr>
              <a:t>(AEM). </a:t>
            </a:r>
            <a:r>
              <a:rPr sz="1200" spc="-80" dirty="0">
                <a:latin typeface="Tahoma"/>
                <a:cs typeface="Tahoma"/>
              </a:rPr>
              <a:t>You </a:t>
            </a:r>
            <a:r>
              <a:rPr sz="1200" spc="-60" dirty="0">
                <a:latin typeface="Tahoma"/>
                <a:cs typeface="Tahoma"/>
              </a:rPr>
              <a:t>want </a:t>
            </a:r>
            <a:r>
              <a:rPr sz="1200" spc="-45" dirty="0">
                <a:latin typeface="Tahoma"/>
                <a:cs typeface="Tahoma"/>
              </a:rPr>
              <a:t>to 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send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70" dirty="0">
                <a:latin typeface="Tahoma"/>
                <a:cs typeface="Tahoma"/>
              </a:rPr>
              <a:t>assets </a:t>
            </a:r>
            <a:r>
              <a:rPr sz="1200" spc="-60" dirty="0">
                <a:latin typeface="Tahoma"/>
                <a:cs typeface="Tahoma"/>
              </a:rPr>
              <a:t>for </a:t>
            </a:r>
            <a:r>
              <a:rPr sz="1200" spc="-50" dirty="0">
                <a:latin typeface="Tahoma"/>
                <a:cs typeface="Tahoma"/>
              </a:rPr>
              <a:t>review </a:t>
            </a:r>
            <a:r>
              <a:rPr sz="1200" spc="-45" dirty="0">
                <a:latin typeface="Tahoma"/>
                <a:cs typeface="Tahoma"/>
              </a:rPr>
              <a:t>to one </a:t>
            </a:r>
            <a:r>
              <a:rPr sz="1200" spc="-65" dirty="0">
                <a:latin typeface="Tahoma"/>
                <a:cs typeface="Tahoma"/>
              </a:rPr>
              <a:t>of </a:t>
            </a:r>
            <a:r>
              <a:rPr sz="1200" spc="-50" dirty="0">
                <a:latin typeface="Tahoma"/>
                <a:cs typeface="Tahoma"/>
              </a:rPr>
              <a:t>your </a:t>
            </a:r>
            <a:r>
              <a:rPr sz="1200" spc="-55" dirty="0">
                <a:latin typeface="Tahoma"/>
                <a:cs typeface="Tahoma"/>
              </a:rPr>
              <a:t>team </a:t>
            </a:r>
            <a:r>
              <a:rPr sz="1200" spc="-50" dirty="0">
                <a:latin typeface="Tahoma"/>
                <a:cs typeface="Tahoma"/>
              </a:rPr>
              <a:t>members 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before </a:t>
            </a:r>
            <a:r>
              <a:rPr sz="1200" spc="-50" dirty="0">
                <a:latin typeface="Tahoma"/>
                <a:cs typeface="Tahoma"/>
              </a:rPr>
              <a:t>publishing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80" dirty="0">
                <a:latin typeface="Tahoma"/>
                <a:cs typeface="Tahoma"/>
              </a:rPr>
              <a:t>webpage. </a:t>
            </a:r>
            <a:r>
              <a:rPr sz="1200" spc="-55" dirty="0">
                <a:latin typeface="Tahoma"/>
                <a:cs typeface="Tahoma"/>
              </a:rPr>
              <a:t>For </a:t>
            </a:r>
            <a:r>
              <a:rPr sz="1200" spc="-70" dirty="0">
                <a:latin typeface="Tahoma"/>
                <a:cs typeface="Tahoma"/>
              </a:rPr>
              <a:t>this, </a:t>
            </a:r>
            <a:r>
              <a:rPr sz="1200" spc="-40" dirty="0">
                <a:latin typeface="Tahoma"/>
                <a:cs typeface="Tahoma"/>
              </a:rPr>
              <a:t>you </a:t>
            </a:r>
            <a:r>
              <a:rPr sz="1200" spc="-50" dirty="0">
                <a:latin typeface="Tahoma"/>
                <a:cs typeface="Tahoma"/>
              </a:rPr>
              <a:t>can </a:t>
            </a:r>
            <a:r>
              <a:rPr sz="1200" spc="-70" dirty="0">
                <a:latin typeface="Tahoma"/>
                <a:cs typeface="Tahoma"/>
              </a:rPr>
              <a:t>create </a:t>
            </a:r>
            <a:r>
              <a:rPr sz="1200" spc="-75" dirty="0">
                <a:latin typeface="Tahoma"/>
                <a:cs typeface="Tahoma"/>
              </a:rPr>
              <a:t>a 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workflow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for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reviewing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folders.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48761" y="7639304"/>
            <a:ext cx="3566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200" spc="-18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x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55" dirty="0">
                <a:latin typeface="Tahoma"/>
                <a:cs typeface="Tahoma"/>
              </a:rPr>
              <a:t>c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5" dirty="0">
                <a:latin typeface="Tahoma"/>
                <a:cs typeface="Tahoma"/>
              </a:rPr>
              <a:t>ill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c</a:t>
            </a:r>
            <a:r>
              <a:rPr sz="1200" spc="-50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v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ew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ask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60" dirty="0">
                <a:latin typeface="Tahoma"/>
                <a:cs typeface="Tahoma"/>
              </a:rPr>
              <a:t>t  </a:t>
            </a:r>
            <a:r>
              <a:rPr sz="1200" spc="-75" dirty="0">
                <a:latin typeface="Tahoma"/>
                <a:cs typeface="Tahoma"/>
              </a:rPr>
              <a:t>folder,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assign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task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yourself,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approve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reject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35" dirty="0">
                <a:latin typeface="Tahoma"/>
                <a:cs typeface="Tahoma"/>
              </a:rPr>
              <a:t>olde</a:t>
            </a:r>
            <a:r>
              <a:rPr sz="1200" spc="-120" dirty="0">
                <a:latin typeface="Tahoma"/>
                <a:cs typeface="Tahoma"/>
              </a:rPr>
              <a:t>r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125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63</a:t>
            </a:fld>
            <a:endParaRPr spc="5" dirty="0"/>
          </a:p>
        </p:txBody>
      </p:sp>
      <p:sp>
        <p:nvSpPr>
          <p:cNvPr id="35" name="object 35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126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772" y="1316227"/>
            <a:ext cx="6068695" cy="2261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28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7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ove</a:t>
            </a:r>
            <a:r>
              <a:rPr sz="1400" b="1" spc="-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vi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85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45" dirty="0">
                <a:latin typeface="Tahoma"/>
                <a:cs typeface="Tahoma"/>
              </a:rPr>
              <a:t>able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u</a:t>
            </a:r>
            <a:r>
              <a:rPr sz="1200" spc="-50" dirty="0">
                <a:latin typeface="Tahoma"/>
                <a:cs typeface="Tahoma"/>
              </a:rPr>
              <a:t>tom</a:t>
            </a:r>
            <a:r>
              <a:rPr sz="1200" spc="-6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50" dirty="0">
                <a:latin typeface="Tahoma"/>
                <a:cs typeface="Tahoma"/>
              </a:rPr>
              <a:t>vi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469265" marR="2600960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60" dirty="0">
                <a:latin typeface="Tahoma"/>
                <a:cs typeface="Tahoma"/>
              </a:rPr>
              <a:t>Example: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Steps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create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publish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assets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with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sign-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o</a:t>
            </a:r>
            <a:r>
              <a:rPr sz="1100" spc="-30" dirty="0">
                <a:latin typeface="Tahoma"/>
                <a:cs typeface="Tahoma"/>
              </a:rPr>
              <a:t>f</a:t>
            </a:r>
            <a:r>
              <a:rPr sz="1100" spc="-90" dirty="0">
                <a:latin typeface="Tahoma"/>
                <a:cs typeface="Tahoma"/>
              </a:rPr>
              <a:t>f 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k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60" dirty="0">
                <a:latin typeface="Tahoma"/>
                <a:cs typeface="Tahoma"/>
              </a:rPr>
              <a:t>Execute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series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steps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specific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order</a:t>
            </a:r>
            <a:endParaRPr sz="1200">
              <a:latin typeface="Tahoma"/>
              <a:cs typeface="Tahoma"/>
            </a:endParaRPr>
          </a:p>
          <a:p>
            <a:pPr marL="469265" marR="253301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55" dirty="0">
                <a:latin typeface="Tahoma"/>
                <a:cs typeface="Tahoma"/>
              </a:rPr>
              <a:t>Each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step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performs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distinct</a:t>
            </a:r>
            <a:r>
              <a:rPr sz="1100" spc="-60" dirty="0">
                <a:latin typeface="Tahoma"/>
                <a:cs typeface="Tahoma"/>
              </a:rPr>
              <a:t> activity, </a:t>
            </a:r>
            <a:r>
              <a:rPr sz="1100" spc="-55" dirty="0">
                <a:latin typeface="Tahoma"/>
                <a:cs typeface="Tahoma"/>
              </a:rPr>
              <a:t>such</a:t>
            </a:r>
            <a:r>
              <a:rPr sz="1100" spc="-80" dirty="0">
                <a:latin typeface="Tahoma"/>
                <a:cs typeface="Tahoma"/>
              </a:rPr>
              <a:t> as </a:t>
            </a:r>
            <a:r>
              <a:rPr sz="1100" spc="-55" dirty="0">
                <a:latin typeface="Tahoma"/>
                <a:cs typeface="Tahoma"/>
              </a:rPr>
              <a:t>activating </a:t>
            </a:r>
            <a:r>
              <a:rPr sz="1100" spc="-3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</a:t>
            </a:r>
            <a:r>
              <a:rPr sz="1100" spc="-85" dirty="0">
                <a:latin typeface="Tahoma"/>
                <a:cs typeface="Tahoma"/>
              </a:rPr>
              <a:t> 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5" dirty="0">
                <a:latin typeface="Tahoma"/>
                <a:cs typeface="Tahoma"/>
              </a:rPr>
              <a:t>t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35" dirty="0">
                <a:latin typeface="Tahoma"/>
                <a:cs typeface="Tahoma"/>
              </a:rPr>
              <a:t>U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d</a:t>
            </a:r>
            <a:r>
              <a:rPr sz="1200" spc="-90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f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w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rk</a:t>
            </a:r>
            <a:r>
              <a:rPr sz="1200" spc="-75" dirty="0">
                <a:latin typeface="Tahoma"/>
                <a:cs typeface="Tahoma"/>
              </a:rPr>
              <a:t>f</a:t>
            </a:r>
            <a:r>
              <a:rPr sz="1200" spc="-5" dirty="0">
                <a:latin typeface="Tahoma"/>
                <a:cs typeface="Tahoma"/>
              </a:rPr>
              <a:t>l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w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m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35" dirty="0">
                <a:latin typeface="Tahoma"/>
                <a:cs typeface="Tahoma"/>
              </a:rPr>
              <a:t>ls</a:t>
            </a:r>
            <a:endParaRPr sz="1200">
              <a:latin typeface="Tahoma"/>
              <a:cs typeface="Tahoma"/>
            </a:endParaRPr>
          </a:p>
          <a:p>
            <a:pPr marL="393065" marR="287337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90" dirty="0">
                <a:latin typeface="Tahoma"/>
                <a:cs typeface="Tahoma"/>
              </a:rPr>
              <a:t>C</a:t>
            </a:r>
            <a:r>
              <a:rPr sz="1200" spc="-45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c</a:t>
            </a:r>
            <a:r>
              <a:rPr sz="1200" spc="-40" dirty="0">
                <a:latin typeface="Tahoma"/>
                <a:cs typeface="Tahoma"/>
              </a:rPr>
              <a:t>u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m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w</a:t>
            </a:r>
            <a:r>
              <a:rPr sz="1200" spc="-65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rk</a:t>
            </a:r>
            <a:r>
              <a:rPr sz="1200" spc="-75" dirty="0">
                <a:latin typeface="Tahoma"/>
                <a:cs typeface="Tahoma"/>
              </a:rPr>
              <a:t>f</a:t>
            </a:r>
            <a:r>
              <a:rPr sz="1200" spc="-5" dirty="0">
                <a:latin typeface="Tahoma"/>
                <a:cs typeface="Tahoma"/>
              </a:rPr>
              <a:t>l</a:t>
            </a:r>
            <a:r>
              <a:rPr sz="1200" spc="-15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w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m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50" dirty="0">
                <a:latin typeface="Tahoma"/>
                <a:cs typeface="Tahoma"/>
              </a:rPr>
              <a:t>de</a:t>
            </a:r>
            <a:r>
              <a:rPr sz="1200" spc="-10" dirty="0">
                <a:latin typeface="Tahoma"/>
                <a:cs typeface="Tahoma"/>
              </a:rPr>
              <a:t>l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b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o</a:t>
            </a:r>
            <a:r>
              <a:rPr sz="1200" spc="-35" dirty="0">
                <a:latin typeface="Tahoma"/>
                <a:cs typeface="Tahoma"/>
              </a:rPr>
              <a:t>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50" dirty="0">
                <a:latin typeface="Tahoma"/>
                <a:cs typeface="Tahoma"/>
              </a:rPr>
              <a:t>e  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55" dirty="0">
                <a:latin typeface="Tahoma"/>
                <a:cs typeface="Tahoma"/>
              </a:rPr>
              <a:t>ec</a:t>
            </a:r>
            <a:r>
              <a:rPr sz="1200" spc="-40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f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60" dirty="0">
                <a:latin typeface="Tahoma"/>
                <a:cs typeface="Tahoma"/>
              </a:rPr>
              <a:t>eeds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41571" y="1687829"/>
            <a:ext cx="2065655" cy="2527935"/>
            <a:chOff x="4441571" y="1687829"/>
            <a:chExt cx="2065655" cy="252793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5855" y="1687829"/>
              <a:ext cx="2057814" cy="252755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444746" y="1691639"/>
              <a:ext cx="2059305" cy="2520950"/>
            </a:xfrm>
            <a:custGeom>
              <a:avLst/>
              <a:gdLst/>
              <a:ahLst/>
              <a:cxnLst/>
              <a:rect l="l" t="t" r="r" b="b"/>
              <a:pathLst>
                <a:path w="2059304" h="2520950">
                  <a:moveTo>
                    <a:pt x="0" y="0"/>
                  </a:moveTo>
                  <a:lnTo>
                    <a:pt x="2058924" y="0"/>
                  </a:lnTo>
                  <a:lnTo>
                    <a:pt x="2058924" y="2520696"/>
                  </a:lnTo>
                  <a:lnTo>
                    <a:pt x="0" y="252069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54196" y="4407661"/>
            <a:ext cx="7556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5" name="object 1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0615" y="5691632"/>
            <a:ext cx="60471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95"/>
              </a:spcBef>
            </a:pP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3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tance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manual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6162" y="8783066"/>
            <a:ext cx="7937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57758" y="6048502"/>
            <a:ext cx="3002915" cy="2534285"/>
            <a:chOff x="857758" y="6048502"/>
            <a:chExt cx="3002915" cy="2534285"/>
          </a:xfrm>
        </p:grpSpPr>
        <p:sp>
          <p:nvSpPr>
            <p:cNvPr id="22" name="object 22"/>
            <p:cNvSpPr/>
            <p:nvPr/>
          </p:nvSpPr>
          <p:spPr>
            <a:xfrm>
              <a:off x="864108" y="6054852"/>
              <a:ext cx="2990215" cy="2521585"/>
            </a:xfrm>
            <a:custGeom>
              <a:avLst/>
              <a:gdLst/>
              <a:ahLst/>
              <a:cxnLst/>
              <a:rect l="l" t="t" r="r" b="b"/>
              <a:pathLst>
                <a:path w="2990215" h="2521584">
                  <a:moveTo>
                    <a:pt x="2990088" y="0"/>
                  </a:moveTo>
                  <a:lnTo>
                    <a:pt x="0" y="0"/>
                  </a:lnTo>
                  <a:lnTo>
                    <a:pt x="0" y="2521458"/>
                  </a:lnTo>
                  <a:lnTo>
                    <a:pt x="2990088" y="2521458"/>
                  </a:lnTo>
                  <a:lnTo>
                    <a:pt x="2990088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4108" y="6054852"/>
              <a:ext cx="2990215" cy="2521585"/>
            </a:xfrm>
            <a:custGeom>
              <a:avLst/>
              <a:gdLst/>
              <a:ahLst/>
              <a:cxnLst/>
              <a:rect l="l" t="t" r="r" b="b"/>
              <a:pathLst>
                <a:path w="2990215" h="2521584">
                  <a:moveTo>
                    <a:pt x="0" y="0"/>
                  </a:moveTo>
                  <a:lnTo>
                    <a:pt x="2990088" y="0"/>
                  </a:lnTo>
                  <a:lnTo>
                    <a:pt x="2990088" y="2521458"/>
                  </a:lnTo>
                  <a:lnTo>
                    <a:pt x="0" y="252145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366" y="6569202"/>
              <a:ext cx="2671572" cy="149275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19556" y="6566154"/>
              <a:ext cx="2678430" cy="1499235"/>
            </a:xfrm>
            <a:custGeom>
              <a:avLst/>
              <a:gdLst/>
              <a:ahLst/>
              <a:cxnLst/>
              <a:rect l="l" t="t" r="r" b="b"/>
              <a:pathLst>
                <a:path w="2678429" h="1499234">
                  <a:moveTo>
                    <a:pt x="0" y="0"/>
                  </a:moveTo>
                  <a:lnTo>
                    <a:pt x="2678430" y="0"/>
                  </a:lnTo>
                  <a:lnTo>
                    <a:pt x="2678430" y="1498853"/>
                  </a:lnTo>
                  <a:lnTo>
                    <a:pt x="0" y="1498853"/>
                  </a:lnTo>
                  <a:lnTo>
                    <a:pt x="0" y="0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71244" y="7796022"/>
              <a:ext cx="359410" cy="104139"/>
            </a:xfrm>
            <a:custGeom>
              <a:avLst/>
              <a:gdLst/>
              <a:ahLst/>
              <a:cxnLst/>
              <a:rect l="l" t="t" r="r" b="b"/>
              <a:pathLst>
                <a:path w="359410" h="104140">
                  <a:moveTo>
                    <a:pt x="0" y="0"/>
                  </a:moveTo>
                  <a:lnTo>
                    <a:pt x="358901" y="0"/>
                  </a:lnTo>
                  <a:lnTo>
                    <a:pt x="358901" y="103631"/>
                  </a:lnTo>
                  <a:lnTo>
                    <a:pt x="0" y="10363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107692" y="8366252"/>
            <a:ext cx="44195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60" dirty="0">
                <a:latin typeface="Tahoma"/>
                <a:cs typeface="Tahoma"/>
              </a:rPr>
              <a:t>Timeli</a:t>
            </a:r>
            <a:r>
              <a:rPr sz="900" b="1" spc="-70" dirty="0">
                <a:latin typeface="Tahoma"/>
                <a:cs typeface="Tahoma"/>
              </a:rPr>
              <a:t>n</a:t>
            </a:r>
            <a:r>
              <a:rPr sz="900" b="1" spc="-75" dirty="0"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904996" y="6048502"/>
            <a:ext cx="3002915" cy="2534285"/>
            <a:chOff x="3904996" y="6048502"/>
            <a:chExt cx="3002915" cy="2534285"/>
          </a:xfrm>
        </p:grpSpPr>
        <p:sp>
          <p:nvSpPr>
            <p:cNvPr id="29" name="object 29"/>
            <p:cNvSpPr/>
            <p:nvPr/>
          </p:nvSpPr>
          <p:spPr>
            <a:xfrm>
              <a:off x="3911346" y="6054852"/>
              <a:ext cx="2990215" cy="2521585"/>
            </a:xfrm>
            <a:custGeom>
              <a:avLst/>
              <a:gdLst/>
              <a:ahLst/>
              <a:cxnLst/>
              <a:rect l="l" t="t" r="r" b="b"/>
              <a:pathLst>
                <a:path w="2990215" h="2521584">
                  <a:moveTo>
                    <a:pt x="2990088" y="0"/>
                  </a:moveTo>
                  <a:lnTo>
                    <a:pt x="0" y="0"/>
                  </a:lnTo>
                  <a:lnTo>
                    <a:pt x="0" y="2521458"/>
                  </a:lnTo>
                  <a:lnTo>
                    <a:pt x="2990088" y="2521458"/>
                  </a:lnTo>
                  <a:lnTo>
                    <a:pt x="2990088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11346" y="6054852"/>
              <a:ext cx="2990215" cy="2521585"/>
            </a:xfrm>
            <a:custGeom>
              <a:avLst/>
              <a:gdLst/>
              <a:ahLst/>
              <a:cxnLst/>
              <a:rect l="l" t="t" r="r" b="b"/>
              <a:pathLst>
                <a:path w="2990215" h="2521584">
                  <a:moveTo>
                    <a:pt x="0" y="0"/>
                  </a:moveTo>
                  <a:lnTo>
                    <a:pt x="2990088" y="0"/>
                  </a:lnTo>
                  <a:lnTo>
                    <a:pt x="2990088" y="2521458"/>
                  </a:lnTo>
                  <a:lnTo>
                    <a:pt x="0" y="252145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6210" y="6571488"/>
              <a:ext cx="2820924" cy="134797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963162" y="6567678"/>
              <a:ext cx="2827020" cy="1355090"/>
            </a:xfrm>
            <a:custGeom>
              <a:avLst/>
              <a:gdLst/>
              <a:ahLst/>
              <a:cxnLst/>
              <a:rect l="l" t="t" r="r" b="b"/>
              <a:pathLst>
                <a:path w="2827020" h="1355090">
                  <a:moveTo>
                    <a:pt x="0" y="0"/>
                  </a:moveTo>
                  <a:lnTo>
                    <a:pt x="2827019" y="0"/>
                  </a:lnTo>
                  <a:lnTo>
                    <a:pt x="2827019" y="1354836"/>
                  </a:lnTo>
                  <a:lnTo>
                    <a:pt x="0" y="135483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43450" y="6607302"/>
              <a:ext cx="706120" cy="371475"/>
            </a:xfrm>
            <a:custGeom>
              <a:avLst/>
              <a:gdLst/>
              <a:ahLst/>
              <a:cxnLst/>
              <a:rect l="l" t="t" r="r" b="b"/>
              <a:pathLst>
                <a:path w="706120" h="371475">
                  <a:moveTo>
                    <a:pt x="0" y="0"/>
                  </a:moveTo>
                  <a:lnTo>
                    <a:pt x="379475" y="0"/>
                  </a:lnTo>
                  <a:lnTo>
                    <a:pt x="379475" y="156210"/>
                  </a:lnTo>
                  <a:lnTo>
                    <a:pt x="0" y="156210"/>
                  </a:lnTo>
                  <a:lnTo>
                    <a:pt x="0" y="0"/>
                  </a:lnTo>
                  <a:close/>
                </a:path>
                <a:path w="706120" h="371475">
                  <a:moveTo>
                    <a:pt x="0" y="199644"/>
                  </a:moveTo>
                  <a:lnTo>
                    <a:pt x="705612" y="199644"/>
                  </a:lnTo>
                  <a:lnTo>
                    <a:pt x="705612" y="371094"/>
                  </a:lnTo>
                  <a:lnTo>
                    <a:pt x="0" y="371094"/>
                  </a:lnTo>
                  <a:lnTo>
                    <a:pt x="0" y="199644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959096" y="8357107"/>
            <a:ext cx="9213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100" dirty="0">
                <a:latin typeface="Tahoma"/>
                <a:cs typeface="Tahoma"/>
              </a:rPr>
              <a:t>C</a:t>
            </a:r>
            <a:r>
              <a:rPr sz="900" b="1" spc="-60" dirty="0">
                <a:latin typeface="Tahoma"/>
                <a:cs typeface="Tahoma"/>
              </a:rPr>
              <a:t>r</a:t>
            </a:r>
            <a:r>
              <a:rPr sz="900" b="1" spc="-80" dirty="0">
                <a:latin typeface="Tahoma"/>
                <a:cs typeface="Tahoma"/>
              </a:rPr>
              <a:t>e</a:t>
            </a:r>
            <a:r>
              <a:rPr sz="900" b="1" spc="-90" dirty="0">
                <a:latin typeface="Tahoma"/>
                <a:cs typeface="Tahoma"/>
              </a:rPr>
              <a:t>a</a:t>
            </a:r>
            <a:r>
              <a:rPr sz="900" b="1" spc="-80" dirty="0">
                <a:latin typeface="Tahoma"/>
                <a:cs typeface="Tahoma"/>
              </a:rPr>
              <a:t>te</a:t>
            </a:r>
            <a:r>
              <a:rPr sz="900" b="1" spc="-60" dirty="0">
                <a:latin typeface="Tahoma"/>
                <a:cs typeface="Tahoma"/>
              </a:rPr>
              <a:t> </a:t>
            </a:r>
            <a:r>
              <a:rPr sz="900" b="1" spc="-250" dirty="0">
                <a:latin typeface="Tahoma"/>
                <a:cs typeface="Tahoma"/>
              </a:rPr>
              <a:t>&gt;</a:t>
            </a:r>
            <a:r>
              <a:rPr sz="900" b="1" spc="-60" dirty="0">
                <a:latin typeface="Tahoma"/>
                <a:cs typeface="Tahoma"/>
              </a:rPr>
              <a:t> </a:t>
            </a:r>
            <a:r>
              <a:rPr sz="900" b="1" spc="-185" dirty="0">
                <a:latin typeface="Tahoma"/>
                <a:cs typeface="Tahoma"/>
              </a:rPr>
              <a:t>W</a:t>
            </a:r>
            <a:r>
              <a:rPr sz="900" b="1" spc="-60" dirty="0">
                <a:latin typeface="Tahoma"/>
                <a:cs typeface="Tahoma"/>
              </a:rPr>
              <a:t>or</a:t>
            </a:r>
            <a:r>
              <a:rPr sz="900" b="1" spc="-70" dirty="0">
                <a:latin typeface="Tahoma"/>
                <a:cs typeface="Tahoma"/>
              </a:rPr>
              <a:t>k</a:t>
            </a:r>
            <a:r>
              <a:rPr sz="900" b="1" spc="-80" dirty="0">
                <a:latin typeface="Tahoma"/>
                <a:cs typeface="Tahoma"/>
              </a:rPr>
              <a:t>f</a:t>
            </a:r>
            <a:r>
              <a:rPr sz="900" b="1" spc="-30" dirty="0">
                <a:latin typeface="Tahoma"/>
                <a:cs typeface="Tahoma"/>
              </a:rPr>
              <a:t>l</a:t>
            </a:r>
            <a:r>
              <a:rPr sz="900" b="1" spc="-55" dirty="0">
                <a:latin typeface="Tahoma"/>
                <a:cs typeface="Tahoma"/>
              </a:rPr>
              <a:t>o</a:t>
            </a:r>
            <a:r>
              <a:rPr sz="900" b="1" spc="-130" dirty="0">
                <a:latin typeface="Tahoma"/>
                <a:cs typeface="Tahoma"/>
              </a:rPr>
              <a:t>w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52671" y="8783066"/>
            <a:ext cx="7937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400">
              <a:latin typeface="Tahoma"/>
              <a:cs typeface="Tahom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127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64</a:t>
            </a:fld>
            <a:endParaRPr spc="5" dirty="0"/>
          </a:p>
        </p:txBody>
      </p:sp>
      <p:sp>
        <p:nvSpPr>
          <p:cNvPr id="38" name="object 38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128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4663" y="1316227"/>
            <a:ext cx="3686175" cy="637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7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248920" indent="-138430">
              <a:lnSpc>
                <a:spcPct val="100000"/>
              </a:lnSpc>
              <a:buFont typeface="Wingdings"/>
              <a:buChar char=""/>
              <a:tabLst>
                <a:tab pos="248920" algn="l"/>
              </a:tabLst>
            </a:pPr>
            <a:r>
              <a:rPr sz="1200" spc="-35" dirty="0">
                <a:latin typeface="Tahoma"/>
                <a:cs typeface="Tahoma"/>
              </a:rPr>
              <a:t>View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tasks,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work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items,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notifications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assigned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64226" y="4390897"/>
            <a:ext cx="13862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97" baseline="6944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9" baseline="6944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600" spc="-15" baseline="6944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600" baseline="6944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27633" y="2261489"/>
            <a:ext cx="5709920" cy="1647825"/>
            <a:chOff x="1127633" y="2261489"/>
            <a:chExt cx="5709920" cy="16478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9652" y="2756154"/>
              <a:ext cx="243077" cy="24002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49652" y="2756154"/>
              <a:ext cx="243204" cy="240029"/>
            </a:xfrm>
            <a:custGeom>
              <a:avLst/>
              <a:gdLst/>
              <a:ahLst/>
              <a:cxnLst/>
              <a:rect l="l" t="t" r="r" b="b"/>
              <a:pathLst>
                <a:path w="243205" h="240030">
                  <a:moveTo>
                    <a:pt x="0" y="60198"/>
                  </a:moveTo>
                  <a:lnTo>
                    <a:pt x="122682" y="60198"/>
                  </a:lnTo>
                  <a:lnTo>
                    <a:pt x="122682" y="0"/>
                  </a:lnTo>
                  <a:lnTo>
                    <a:pt x="243078" y="120396"/>
                  </a:lnTo>
                  <a:lnTo>
                    <a:pt x="122682" y="240030"/>
                  </a:lnTo>
                  <a:lnTo>
                    <a:pt x="122682" y="179832"/>
                  </a:lnTo>
                  <a:lnTo>
                    <a:pt x="0" y="179832"/>
                  </a:lnTo>
                  <a:lnTo>
                    <a:pt x="0" y="60198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3856" y="2267712"/>
              <a:ext cx="1376933" cy="156984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30808" y="2264664"/>
              <a:ext cx="1383030" cy="1641475"/>
            </a:xfrm>
            <a:custGeom>
              <a:avLst/>
              <a:gdLst/>
              <a:ahLst/>
              <a:cxnLst/>
              <a:rect l="l" t="t" r="r" b="b"/>
              <a:pathLst>
                <a:path w="1383030" h="1641475">
                  <a:moveTo>
                    <a:pt x="0" y="0"/>
                  </a:moveTo>
                  <a:lnTo>
                    <a:pt x="1383030" y="0"/>
                  </a:lnTo>
                  <a:lnTo>
                    <a:pt x="1383030" y="1641348"/>
                  </a:lnTo>
                  <a:lnTo>
                    <a:pt x="0" y="164134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93213" y="2289048"/>
              <a:ext cx="179070" cy="158750"/>
            </a:xfrm>
            <a:custGeom>
              <a:avLst/>
              <a:gdLst/>
              <a:ahLst/>
              <a:cxnLst/>
              <a:rect l="l" t="t" r="r" b="b"/>
              <a:pathLst>
                <a:path w="179069" h="158750">
                  <a:moveTo>
                    <a:pt x="0" y="0"/>
                  </a:moveTo>
                  <a:lnTo>
                    <a:pt x="179069" y="0"/>
                  </a:lnTo>
                  <a:lnTo>
                    <a:pt x="179069" y="158496"/>
                  </a:lnTo>
                  <a:lnTo>
                    <a:pt x="0" y="1584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4640" y="2267712"/>
              <a:ext cx="3996690" cy="14569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831591" y="2264664"/>
              <a:ext cx="4003040" cy="1463040"/>
            </a:xfrm>
            <a:custGeom>
              <a:avLst/>
              <a:gdLst/>
              <a:ahLst/>
              <a:cxnLst/>
              <a:rect l="l" t="t" r="r" b="b"/>
              <a:pathLst>
                <a:path w="4003040" h="1463039">
                  <a:moveTo>
                    <a:pt x="0" y="0"/>
                  </a:moveTo>
                  <a:lnTo>
                    <a:pt x="4002785" y="0"/>
                  </a:lnTo>
                  <a:lnTo>
                    <a:pt x="4002785" y="1463039"/>
                  </a:lnTo>
                  <a:lnTo>
                    <a:pt x="0" y="146303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64202" y="2499360"/>
              <a:ext cx="342265" cy="148590"/>
            </a:xfrm>
            <a:custGeom>
              <a:avLst/>
              <a:gdLst/>
              <a:ahLst/>
              <a:cxnLst/>
              <a:rect l="l" t="t" r="r" b="b"/>
              <a:pathLst>
                <a:path w="342264" h="148589">
                  <a:moveTo>
                    <a:pt x="0" y="0"/>
                  </a:moveTo>
                  <a:lnTo>
                    <a:pt x="342138" y="0"/>
                  </a:lnTo>
                  <a:lnTo>
                    <a:pt x="342138" y="148590"/>
                  </a:lnTo>
                  <a:lnTo>
                    <a:pt x="0" y="148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851909" y="4407661"/>
            <a:ext cx="8001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400" spc="-1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21" name="object 21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0772" y="5691632"/>
            <a:ext cx="6068695" cy="2260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Moving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workflow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process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forward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3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x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c</a:t>
            </a:r>
            <a:r>
              <a:rPr sz="1200" spc="-35" dirty="0">
                <a:latin typeface="Tahoma"/>
                <a:cs typeface="Tahoma"/>
              </a:rPr>
              <a:t>u</a:t>
            </a:r>
            <a:r>
              <a:rPr sz="1200" spc="-65" dirty="0">
                <a:latin typeface="Tahoma"/>
                <a:cs typeface="Tahoma"/>
              </a:rPr>
              <a:t>te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s</a:t>
            </a:r>
            <a:r>
              <a:rPr sz="1200" spc="-20" dirty="0">
                <a:latin typeface="Tahoma"/>
                <a:cs typeface="Tahoma"/>
              </a:rPr>
              <a:t>k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70" dirty="0">
                <a:latin typeface="Tahoma"/>
                <a:cs typeface="Tahoma"/>
              </a:rPr>
              <a:t>Open: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Open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5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scr</a:t>
            </a:r>
            <a:r>
              <a:rPr sz="1100" spc="-40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pt</a:t>
            </a:r>
            <a:r>
              <a:rPr sz="1100" spc="-30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on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50" dirty="0">
                <a:latin typeface="Tahoma"/>
                <a:cs typeface="Tahoma"/>
              </a:rPr>
              <a:t>P</a:t>
            </a:r>
            <a:r>
              <a:rPr sz="1100" spc="-9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y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d</a:t>
            </a:r>
            <a:r>
              <a:rPr sz="1100" spc="-165" dirty="0">
                <a:latin typeface="Tahoma"/>
                <a:cs typeface="Tahoma"/>
              </a:rPr>
              <a:t>: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V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rel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va</a:t>
            </a:r>
            <a:r>
              <a:rPr sz="1100" spc="-50" dirty="0">
                <a:latin typeface="Tahoma"/>
                <a:cs typeface="Tahoma"/>
              </a:rPr>
              <a:t>nt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conte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4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55" dirty="0">
                <a:latin typeface="Tahoma"/>
                <a:cs typeface="Tahoma"/>
              </a:rPr>
              <a:t>M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55" dirty="0">
                <a:latin typeface="Tahoma"/>
                <a:cs typeface="Tahoma"/>
              </a:rPr>
              <a:t>v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s</a:t>
            </a:r>
            <a:r>
              <a:rPr sz="1200" spc="-20" dirty="0">
                <a:latin typeface="Tahoma"/>
                <a:cs typeface="Tahoma"/>
              </a:rPr>
              <a:t>k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n</a:t>
            </a:r>
            <a:r>
              <a:rPr sz="1200" spc="-3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x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65" dirty="0">
                <a:latin typeface="Tahoma"/>
                <a:cs typeface="Tahoma"/>
              </a:rPr>
              <a:t>e</a:t>
            </a:r>
            <a:endParaRPr sz="12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70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ompl</a:t>
            </a:r>
            <a:r>
              <a:rPr sz="1100" spc="-20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: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rk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sk</a:t>
            </a:r>
            <a:r>
              <a:rPr sz="1100" spc="-90" dirty="0">
                <a:latin typeface="Tahoma"/>
                <a:cs typeface="Tahoma"/>
              </a:rPr>
              <a:t> a</a:t>
            </a:r>
            <a:r>
              <a:rPr sz="1100" spc="-7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n</a:t>
            </a:r>
            <a:r>
              <a:rPr sz="1100" spc="-10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sh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469265" marR="3589654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9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c</a:t>
            </a:r>
            <a:r>
              <a:rPr sz="1100" dirty="0">
                <a:latin typeface="Tahoma"/>
                <a:cs typeface="Tahoma"/>
              </a:rPr>
              <a:t>k</a:t>
            </a:r>
            <a:r>
              <a:rPr sz="1100" spc="-165" dirty="0">
                <a:latin typeface="Tahoma"/>
                <a:cs typeface="Tahoma"/>
              </a:rPr>
              <a:t>: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Se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95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k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b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c</a:t>
            </a:r>
            <a:r>
              <a:rPr sz="1100" spc="-55" dirty="0">
                <a:latin typeface="Tahoma"/>
                <a:cs typeface="Tahoma"/>
              </a:rPr>
              <a:t>k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70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v</a:t>
            </a:r>
            <a:r>
              <a:rPr sz="1100" spc="-30" dirty="0">
                <a:latin typeface="Tahoma"/>
                <a:cs typeface="Tahoma"/>
              </a:rPr>
              <a:t>io</a:t>
            </a:r>
            <a:r>
              <a:rPr sz="1100" spc="-25" dirty="0">
                <a:latin typeface="Tahoma"/>
                <a:cs typeface="Tahoma"/>
              </a:rPr>
              <a:t>u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ant</a:t>
            </a:r>
            <a:endParaRPr sz="1100">
              <a:latin typeface="Tahoma"/>
              <a:cs typeface="Tahoma"/>
            </a:endParaRPr>
          </a:p>
          <a:p>
            <a:pPr marL="469265" marR="359727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30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leg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165" dirty="0">
                <a:latin typeface="Tahoma"/>
                <a:cs typeface="Tahoma"/>
              </a:rPr>
              <a:t>: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i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he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ask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ano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h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  </a:t>
            </a:r>
            <a:r>
              <a:rPr sz="1100" spc="-65" dirty="0">
                <a:latin typeface="Tahoma"/>
                <a:cs typeface="Tahoma"/>
              </a:rPr>
              <a:t>use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60" dirty="0">
                <a:latin typeface="Tahoma"/>
                <a:cs typeface="Tahoma"/>
              </a:rPr>
              <a:t>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m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45400" y="8783066"/>
            <a:ext cx="8001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130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537077" y="6657593"/>
            <a:ext cx="3133725" cy="1271270"/>
            <a:chOff x="3537077" y="6657593"/>
            <a:chExt cx="3133725" cy="1271270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39490" y="6657593"/>
              <a:ext cx="3126138" cy="126872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540252" y="6661403"/>
              <a:ext cx="3127375" cy="1264285"/>
            </a:xfrm>
            <a:custGeom>
              <a:avLst/>
              <a:gdLst/>
              <a:ahLst/>
              <a:cxnLst/>
              <a:rect l="l" t="t" r="r" b="b"/>
              <a:pathLst>
                <a:path w="3127375" h="1264284">
                  <a:moveTo>
                    <a:pt x="0" y="0"/>
                  </a:moveTo>
                  <a:lnTo>
                    <a:pt x="3127248" y="0"/>
                  </a:lnTo>
                  <a:lnTo>
                    <a:pt x="3127248" y="1264158"/>
                  </a:lnTo>
                  <a:lnTo>
                    <a:pt x="0" y="1264158"/>
                  </a:lnTo>
                  <a:lnTo>
                    <a:pt x="0" y="0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68446" y="6713219"/>
              <a:ext cx="3061335" cy="250190"/>
            </a:xfrm>
            <a:custGeom>
              <a:avLst/>
              <a:gdLst/>
              <a:ahLst/>
              <a:cxnLst/>
              <a:rect l="l" t="t" r="r" b="b"/>
              <a:pathLst>
                <a:path w="3061334" h="250190">
                  <a:moveTo>
                    <a:pt x="0" y="0"/>
                  </a:moveTo>
                  <a:lnTo>
                    <a:pt x="3060954" y="0"/>
                  </a:lnTo>
                  <a:lnTo>
                    <a:pt x="3060954" y="249936"/>
                  </a:lnTo>
                  <a:lnTo>
                    <a:pt x="0" y="24993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51909" y="8783066"/>
            <a:ext cx="8001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130</a:t>
            </a:r>
            <a:endParaRPr sz="4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129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65</a:t>
            </a:fld>
            <a:endParaRPr spc="5" dirty="0"/>
          </a:p>
        </p:txBody>
      </p:sp>
      <p:sp>
        <p:nvSpPr>
          <p:cNvPr id="34" name="object 34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130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6997"/>
            <a:ext cx="6094730" cy="3429000"/>
            <a:chOff x="838200" y="1126997"/>
            <a:chExt cx="609473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126997"/>
              <a:ext cx="2148840" cy="3429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57244" y="4407661"/>
            <a:ext cx="6921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75" dirty="0">
                <a:solidFill>
                  <a:srgbClr val="FFFFFF"/>
                </a:solidFill>
                <a:latin typeface="Tahoma"/>
                <a:cs typeface="Tahoma"/>
              </a:rPr>
              <a:t>131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53412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92580" y="3615944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8761" y="1307846"/>
            <a:ext cx="3632200" cy="173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Exercise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2: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Use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workflow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delete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asset</a:t>
            </a:r>
            <a:endParaRPr sz="1400">
              <a:latin typeface="Tahoma"/>
              <a:cs typeface="Tahoma"/>
            </a:endParaRPr>
          </a:p>
          <a:p>
            <a:pPr marR="127000">
              <a:lnSpc>
                <a:spcPct val="100000"/>
              </a:lnSpc>
              <a:spcBef>
                <a:spcPts val="1030"/>
              </a:spcBef>
            </a:pPr>
            <a:r>
              <a:rPr sz="1200" spc="-70" dirty="0">
                <a:latin typeface="Tahoma"/>
                <a:cs typeface="Tahoma"/>
              </a:rPr>
              <a:t>Scenario: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reviewer,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want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delete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that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are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not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rel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vant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coll</a:t>
            </a:r>
            <a:r>
              <a:rPr sz="1200" spc="-30" dirty="0">
                <a:latin typeface="Tahoma"/>
                <a:cs typeface="Tahoma"/>
              </a:rPr>
              <a:t>e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ion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</a:pPr>
            <a:r>
              <a:rPr sz="1200" spc="-18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40" dirty="0">
                <a:latin typeface="Tahoma"/>
                <a:cs typeface="Tahoma"/>
              </a:rPr>
              <a:t>h</a:t>
            </a:r>
            <a:r>
              <a:rPr sz="1200" spc="-5" dirty="0">
                <a:latin typeface="Tahoma"/>
                <a:cs typeface="Tahoma"/>
              </a:rPr>
              <a:t>i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x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rc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dirty="0">
                <a:latin typeface="Tahoma"/>
                <a:cs typeface="Tahoma"/>
              </a:rPr>
              <a:t>ll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u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qu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20" dirty="0">
                <a:latin typeface="Tahoma"/>
                <a:cs typeface="Tahoma"/>
              </a:rPr>
              <a:t>l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ion  </a:t>
            </a:r>
            <a:r>
              <a:rPr sz="1200" spc="-40" dirty="0">
                <a:latin typeface="Tahoma"/>
                <a:cs typeface="Tahoma"/>
              </a:rPr>
              <a:t>workflow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model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delete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from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repository.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The 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qu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20" dirty="0">
                <a:latin typeface="Tahoma"/>
                <a:cs typeface="Tahoma"/>
              </a:rPr>
              <a:t>l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ion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w</a:t>
            </a:r>
            <a:r>
              <a:rPr sz="1200" spc="-60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rk</a:t>
            </a:r>
            <a:r>
              <a:rPr sz="1200" spc="-75" dirty="0">
                <a:latin typeface="Tahoma"/>
                <a:cs typeface="Tahoma"/>
              </a:rPr>
              <a:t>f</a:t>
            </a:r>
            <a:r>
              <a:rPr sz="1200" spc="-5" dirty="0">
                <a:latin typeface="Tahoma"/>
                <a:cs typeface="Tahoma"/>
              </a:rPr>
              <a:t>l</a:t>
            </a:r>
            <a:r>
              <a:rPr sz="1200" spc="-15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w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d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35" dirty="0">
                <a:latin typeface="Tahoma"/>
                <a:cs typeface="Tahoma"/>
              </a:rPr>
              <a:t>n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all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w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ou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del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te 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randoml</a:t>
            </a:r>
            <a:r>
              <a:rPr sz="1200" spc="-90" dirty="0">
                <a:latin typeface="Tahoma"/>
                <a:cs typeface="Tahoma"/>
              </a:rPr>
              <a:t>y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5" name="object 1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0772" y="5691632"/>
            <a:ext cx="6068695" cy="1047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sz="1400" b="1" spc="-25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393065" marR="4159250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30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ce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45" dirty="0">
                <a:latin typeface="Tahoma"/>
                <a:cs typeface="Tahoma"/>
              </a:rPr>
              <a:t>ral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z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lo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ion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40" dirty="0">
                <a:latin typeface="Tahoma"/>
                <a:cs typeface="Tahoma"/>
              </a:rPr>
              <a:t>or  </a:t>
            </a:r>
            <a:r>
              <a:rPr sz="1200" spc="-55" dirty="0">
                <a:latin typeface="Tahoma"/>
                <a:cs typeface="Tahoma"/>
              </a:rPr>
              <a:t>man</a:t>
            </a:r>
            <a:r>
              <a:rPr sz="1200" spc="-70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gi</a:t>
            </a:r>
            <a:r>
              <a:rPr sz="1200" spc="-8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wo</a:t>
            </a:r>
            <a:r>
              <a:rPr sz="1200" spc="-25" dirty="0">
                <a:latin typeface="Tahoma"/>
                <a:cs typeface="Tahoma"/>
              </a:rPr>
              <a:t>r</a:t>
            </a:r>
            <a:r>
              <a:rPr sz="1200" spc="-30" dirty="0">
                <a:latin typeface="Tahoma"/>
                <a:cs typeface="Tahoma"/>
              </a:rPr>
              <a:t>k</a:t>
            </a:r>
            <a:r>
              <a:rPr sz="1200" spc="-75" dirty="0">
                <a:latin typeface="Tahoma"/>
                <a:cs typeface="Tahoma"/>
              </a:rPr>
              <a:t>f</a:t>
            </a:r>
            <a:r>
              <a:rPr sz="1200" spc="-5" dirty="0">
                <a:latin typeface="Tahoma"/>
                <a:cs typeface="Tahoma"/>
              </a:rPr>
              <a:t>l</a:t>
            </a:r>
            <a:r>
              <a:rPr sz="1200" spc="-15" dirty="0">
                <a:latin typeface="Tahoma"/>
                <a:cs typeface="Tahoma"/>
              </a:rPr>
              <a:t>ow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155" dirty="0">
                <a:latin typeface="Tahoma"/>
                <a:cs typeface="Tahoma"/>
              </a:rPr>
              <a:t>T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dirty="0">
                <a:latin typeface="Tahoma"/>
                <a:cs typeface="Tahoma"/>
              </a:rPr>
              <a:t>o</a:t>
            </a:r>
            <a:r>
              <a:rPr sz="1200" spc="45" dirty="0">
                <a:latin typeface="Tahoma"/>
                <a:cs typeface="Tahoma"/>
              </a:rPr>
              <a:t>l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 </a:t>
            </a:r>
            <a:r>
              <a:rPr sz="1200" spc="-225" dirty="0">
                <a:latin typeface="Tahoma"/>
                <a:cs typeface="Tahoma"/>
              </a:rPr>
              <a:t>&gt;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</a:t>
            </a:r>
            <a:r>
              <a:rPr sz="1200" spc="-5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r</a:t>
            </a:r>
            <a:r>
              <a:rPr sz="1200" spc="10" dirty="0">
                <a:latin typeface="Tahoma"/>
                <a:cs typeface="Tahoma"/>
              </a:rPr>
              <a:t>k</a:t>
            </a:r>
            <a:r>
              <a:rPr sz="1200" spc="-45" dirty="0">
                <a:latin typeface="Tahoma"/>
                <a:cs typeface="Tahoma"/>
              </a:rPr>
              <a:t>f</a:t>
            </a:r>
            <a:r>
              <a:rPr sz="1200" spc="30" dirty="0">
                <a:latin typeface="Tahoma"/>
                <a:cs typeface="Tahoma"/>
              </a:rPr>
              <a:t>l</a:t>
            </a:r>
            <a:r>
              <a:rPr sz="1200" spc="15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w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6924" y="8783066"/>
            <a:ext cx="7747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132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960242" y="6106540"/>
            <a:ext cx="3818890" cy="2142490"/>
            <a:chOff x="2960242" y="6106540"/>
            <a:chExt cx="3818890" cy="214249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6465" y="6112763"/>
              <a:ext cx="3806189" cy="212978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963417" y="6109715"/>
              <a:ext cx="3812540" cy="2136140"/>
            </a:xfrm>
            <a:custGeom>
              <a:avLst/>
              <a:gdLst/>
              <a:ahLst/>
              <a:cxnLst/>
              <a:rect l="l" t="t" r="r" b="b"/>
              <a:pathLst>
                <a:path w="3812540" h="2136140">
                  <a:moveTo>
                    <a:pt x="0" y="0"/>
                  </a:moveTo>
                  <a:lnTo>
                    <a:pt x="3812285" y="0"/>
                  </a:lnTo>
                  <a:lnTo>
                    <a:pt x="3812285" y="2135886"/>
                  </a:lnTo>
                  <a:lnTo>
                    <a:pt x="0" y="213588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996945" y="6588251"/>
              <a:ext cx="1575435" cy="346710"/>
            </a:xfrm>
            <a:custGeom>
              <a:avLst/>
              <a:gdLst/>
              <a:ahLst/>
              <a:cxnLst/>
              <a:rect l="l" t="t" r="r" b="b"/>
              <a:pathLst>
                <a:path w="1575435" h="346709">
                  <a:moveTo>
                    <a:pt x="0" y="0"/>
                  </a:moveTo>
                  <a:lnTo>
                    <a:pt x="171450" y="0"/>
                  </a:lnTo>
                  <a:lnTo>
                    <a:pt x="171450" y="186689"/>
                  </a:lnTo>
                  <a:lnTo>
                    <a:pt x="0" y="186689"/>
                  </a:lnTo>
                  <a:lnTo>
                    <a:pt x="0" y="0"/>
                  </a:lnTo>
                  <a:close/>
                </a:path>
                <a:path w="1575435" h="346709">
                  <a:moveTo>
                    <a:pt x="273557" y="188975"/>
                  </a:moveTo>
                  <a:lnTo>
                    <a:pt x="1575054" y="188975"/>
                  </a:lnTo>
                  <a:lnTo>
                    <a:pt x="1575054" y="346709"/>
                  </a:lnTo>
                  <a:lnTo>
                    <a:pt x="273557" y="346709"/>
                  </a:lnTo>
                  <a:lnTo>
                    <a:pt x="273557" y="18897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853434" y="8783066"/>
            <a:ext cx="7747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132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131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66</a:t>
            </a:fld>
            <a:endParaRPr spc="5" dirty="0"/>
          </a:p>
        </p:txBody>
      </p:sp>
      <p:sp>
        <p:nvSpPr>
          <p:cNvPr id="28" name="object 28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132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3434" y="4407661"/>
            <a:ext cx="7747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133</a:t>
            </a:r>
            <a:endParaRPr sz="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7363" y="1321561"/>
            <a:ext cx="211074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28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con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ole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ons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3288" y="1941068"/>
            <a:ext cx="1644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Tahoma"/>
                <a:cs typeface="Tahoma"/>
              </a:rPr>
              <a:t>M</a:t>
            </a:r>
            <a:r>
              <a:rPr sz="900" spc="40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d</a:t>
            </a:r>
            <a:r>
              <a:rPr sz="900" spc="-20" dirty="0">
                <a:latin typeface="Tahoma"/>
                <a:cs typeface="Tahoma"/>
              </a:rPr>
              <a:t>e</a:t>
            </a:r>
            <a:r>
              <a:rPr sz="900" spc="35" dirty="0">
                <a:latin typeface="Tahoma"/>
                <a:cs typeface="Tahoma"/>
              </a:rPr>
              <a:t>l</a:t>
            </a:r>
            <a:r>
              <a:rPr sz="900" spc="-50" dirty="0">
                <a:latin typeface="Tahoma"/>
                <a:cs typeface="Tahoma"/>
              </a:rPr>
              <a:t>s</a:t>
            </a:r>
            <a:r>
              <a:rPr sz="900" spc="-135" dirty="0">
                <a:latin typeface="Tahoma"/>
                <a:cs typeface="Tahoma"/>
              </a:rPr>
              <a:t>: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Hel</a:t>
            </a:r>
            <a:r>
              <a:rPr sz="900" spc="-15" dirty="0">
                <a:latin typeface="Tahoma"/>
                <a:cs typeface="Tahoma"/>
              </a:rPr>
              <a:t>p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c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90" dirty="0">
                <a:latin typeface="Tahoma"/>
                <a:cs typeface="Tahoma"/>
              </a:rPr>
              <a:t>te</a:t>
            </a:r>
            <a:r>
              <a:rPr sz="900" spc="-60" dirty="0">
                <a:latin typeface="Tahoma"/>
                <a:cs typeface="Tahoma"/>
              </a:rPr>
              <a:t>,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40" dirty="0">
                <a:latin typeface="Tahoma"/>
                <a:cs typeface="Tahoma"/>
              </a:rPr>
              <a:t>d</a:t>
            </a:r>
            <a:r>
              <a:rPr sz="900" spc="-15" dirty="0">
                <a:latin typeface="Tahoma"/>
                <a:cs typeface="Tahoma"/>
              </a:rPr>
              <a:t>it</a:t>
            </a:r>
            <a:r>
              <a:rPr sz="900" spc="-135" dirty="0">
                <a:latin typeface="Tahoma"/>
                <a:cs typeface="Tahoma"/>
              </a:rPr>
              <a:t>,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r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del</a:t>
            </a:r>
            <a:r>
              <a:rPr sz="900" spc="-3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te  </a:t>
            </a:r>
            <a:r>
              <a:rPr sz="900" spc="-40" dirty="0">
                <a:latin typeface="Tahoma"/>
                <a:cs typeface="Tahoma"/>
              </a:rPr>
              <a:t>workflows.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67777" y="1782127"/>
            <a:ext cx="612775" cy="611505"/>
            <a:chOff x="1267777" y="1782127"/>
            <a:chExt cx="612775" cy="61150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111" y="1791461"/>
              <a:ext cx="594740" cy="59283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72539" y="1786889"/>
              <a:ext cx="603250" cy="601980"/>
            </a:xfrm>
            <a:custGeom>
              <a:avLst/>
              <a:gdLst/>
              <a:ahLst/>
              <a:cxnLst/>
              <a:rect l="l" t="t" r="r" b="b"/>
              <a:pathLst>
                <a:path w="603250" h="601980">
                  <a:moveTo>
                    <a:pt x="0" y="0"/>
                  </a:moveTo>
                  <a:lnTo>
                    <a:pt x="602741" y="0"/>
                  </a:lnTo>
                  <a:lnTo>
                    <a:pt x="602741" y="601979"/>
                  </a:lnTo>
                  <a:lnTo>
                    <a:pt x="0" y="60197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897379" y="2576576"/>
            <a:ext cx="1891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Tahoma"/>
                <a:cs typeface="Tahoma"/>
              </a:rPr>
              <a:t>Instance: </a:t>
            </a:r>
            <a:r>
              <a:rPr sz="900" spc="-40" dirty="0">
                <a:latin typeface="Tahoma"/>
                <a:cs typeface="Tahoma"/>
              </a:rPr>
              <a:t>Displays </a:t>
            </a:r>
            <a:r>
              <a:rPr sz="900" spc="-45" dirty="0">
                <a:latin typeface="Tahoma"/>
                <a:cs typeface="Tahoma"/>
              </a:rPr>
              <a:t>the </a:t>
            </a:r>
            <a:r>
              <a:rPr sz="900" spc="-40" dirty="0">
                <a:latin typeface="Tahoma"/>
                <a:cs typeface="Tahoma"/>
              </a:rPr>
              <a:t>details </a:t>
            </a:r>
            <a:r>
              <a:rPr sz="900" spc="-50" dirty="0">
                <a:latin typeface="Tahoma"/>
                <a:cs typeface="Tahoma"/>
              </a:rPr>
              <a:t>of </a:t>
            </a:r>
            <a:r>
              <a:rPr sz="900" spc="-40" dirty="0">
                <a:latin typeface="Tahoma"/>
                <a:cs typeface="Tahoma"/>
              </a:rPr>
              <a:t>active </a:t>
            </a:r>
            <a:r>
              <a:rPr sz="900" spc="-3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w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20" dirty="0">
                <a:latin typeface="Tahoma"/>
                <a:cs typeface="Tahoma"/>
              </a:rPr>
              <a:t>k</a:t>
            </a:r>
            <a:r>
              <a:rPr sz="900" spc="-60" dirty="0">
                <a:latin typeface="Tahoma"/>
                <a:cs typeface="Tahoma"/>
              </a:rPr>
              <a:t>f</a:t>
            </a:r>
            <a:r>
              <a:rPr sz="900" dirty="0">
                <a:latin typeface="Tahoma"/>
                <a:cs typeface="Tahoma"/>
              </a:rPr>
              <a:t>l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w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50" dirty="0">
                <a:latin typeface="Tahoma"/>
                <a:cs typeface="Tahoma"/>
              </a:rPr>
              <a:t>anc</a:t>
            </a:r>
            <a:r>
              <a:rPr sz="900" spc="-30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an</a:t>
            </a:r>
            <a:r>
              <a:rPr sz="900" spc="-40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hel</a:t>
            </a:r>
            <a:r>
              <a:rPr sz="900" spc="-35" dirty="0">
                <a:latin typeface="Tahoma"/>
                <a:cs typeface="Tahoma"/>
              </a:rPr>
              <a:t>p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te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15" dirty="0">
                <a:latin typeface="Tahoma"/>
                <a:cs typeface="Tahoma"/>
              </a:rPr>
              <a:t>m</a:t>
            </a:r>
            <a:r>
              <a:rPr sz="900" spc="-60" dirty="0">
                <a:latin typeface="Tahoma"/>
                <a:cs typeface="Tahoma"/>
              </a:rPr>
              <a:t>inate,  </a:t>
            </a:r>
            <a:r>
              <a:rPr sz="900" spc="-50" dirty="0">
                <a:latin typeface="Tahoma"/>
                <a:cs typeface="Tahoma"/>
              </a:rPr>
              <a:t>su</a:t>
            </a:r>
            <a:r>
              <a:rPr sz="900" spc="-45" dirty="0">
                <a:latin typeface="Tahoma"/>
                <a:cs typeface="Tahoma"/>
              </a:rPr>
              <a:t>spen</a:t>
            </a:r>
            <a:r>
              <a:rPr sz="900" spc="-30" dirty="0">
                <a:latin typeface="Tahoma"/>
                <a:cs typeface="Tahoma"/>
              </a:rPr>
              <a:t>d</a:t>
            </a:r>
            <a:r>
              <a:rPr sz="900" spc="-135" dirty="0">
                <a:latin typeface="Tahoma"/>
                <a:cs typeface="Tahoma"/>
              </a:rPr>
              <a:t>,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55" dirty="0">
                <a:latin typeface="Tahoma"/>
                <a:cs typeface="Tahoma"/>
              </a:rPr>
              <a:t>ename,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and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open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the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h</a:t>
            </a:r>
            <a:r>
              <a:rPr sz="900" spc="-5" dirty="0">
                <a:latin typeface="Tahoma"/>
                <a:cs typeface="Tahoma"/>
              </a:rPr>
              <a:t>i</a:t>
            </a:r>
            <a:r>
              <a:rPr sz="900" spc="-50" dirty="0">
                <a:latin typeface="Tahoma"/>
                <a:cs typeface="Tahoma"/>
              </a:rPr>
              <a:t>sto</a:t>
            </a:r>
            <a:r>
              <a:rPr sz="900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y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of  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35" dirty="0">
                <a:latin typeface="Tahoma"/>
                <a:cs typeface="Tahoma"/>
              </a:rPr>
              <a:t>h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w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20" dirty="0">
                <a:latin typeface="Tahoma"/>
                <a:cs typeface="Tahoma"/>
              </a:rPr>
              <a:t>rk</a:t>
            </a:r>
            <a:r>
              <a:rPr sz="900" spc="-60" dirty="0">
                <a:latin typeface="Tahoma"/>
                <a:cs typeface="Tahoma"/>
              </a:rPr>
              <a:t>f</a:t>
            </a:r>
            <a:r>
              <a:rPr sz="900" dirty="0">
                <a:latin typeface="Tahoma"/>
                <a:cs typeface="Tahoma"/>
              </a:rPr>
              <a:t>l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w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ance.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63967" y="2576893"/>
            <a:ext cx="589915" cy="586105"/>
            <a:chOff x="1263967" y="2576893"/>
            <a:chExt cx="589915" cy="58610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4064" y="2586227"/>
              <a:ext cx="570039" cy="56692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68730" y="2581655"/>
              <a:ext cx="580390" cy="576580"/>
            </a:xfrm>
            <a:custGeom>
              <a:avLst/>
              <a:gdLst/>
              <a:ahLst/>
              <a:cxnLst/>
              <a:rect l="l" t="t" r="r" b="b"/>
              <a:pathLst>
                <a:path w="580389" h="576580">
                  <a:moveTo>
                    <a:pt x="0" y="0"/>
                  </a:moveTo>
                  <a:lnTo>
                    <a:pt x="579882" y="0"/>
                  </a:lnTo>
                  <a:lnTo>
                    <a:pt x="579882" y="576072"/>
                  </a:lnTo>
                  <a:lnTo>
                    <a:pt x="0" y="5760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897379" y="3414776"/>
            <a:ext cx="190753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latin typeface="Tahoma"/>
                <a:cs typeface="Tahoma"/>
              </a:rPr>
              <a:t>Launchers: </a:t>
            </a:r>
            <a:r>
              <a:rPr sz="900" spc="-40" dirty="0">
                <a:latin typeface="Tahoma"/>
                <a:cs typeface="Tahoma"/>
              </a:rPr>
              <a:t>Defines whether </a:t>
            </a:r>
            <a:r>
              <a:rPr sz="900" spc="-55" dirty="0">
                <a:latin typeface="Tahoma"/>
                <a:cs typeface="Tahoma"/>
              </a:rPr>
              <a:t>a </a:t>
            </a:r>
            <a:r>
              <a:rPr sz="900" spc="-30" dirty="0">
                <a:latin typeface="Tahoma"/>
                <a:cs typeface="Tahoma"/>
              </a:rPr>
              <a:t>workflow </a:t>
            </a:r>
            <a:r>
              <a:rPr sz="900" spc="-25" dirty="0">
                <a:latin typeface="Tahoma"/>
                <a:cs typeface="Tahoma"/>
              </a:rPr>
              <a:t> </a:t>
            </a:r>
            <a:r>
              <a:rPr sz="900" spc="-80" dirty="0">
                <a:latin typeface="Tahoma"/>
                <a:cs typeface="Tahoma"/>
              </a:rPr>
              <a:t>s</a:t>
            </a:r>
            <a:r>
              <a:rPr sz="900" spc="-35" dirty="0">
                <a:latin typeface="Tahoma"/>
                <a:cs typeface="Tahoma"/>
              </a:rPr>
              <a:t>h</a:t>
            </a:r>
            <a:r>
              <a:rPr sz="900" spc="-30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u</a:t>
            </a:r>
            <a:r>
              <a:rPr sz="900" spc="-20" dirty="0">
                <a:latin typeface="Tahoma"/>
                <a:cs typeface="Tahoma"/>
              </a:rPr>
              <a:t>ld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be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l</a:t>
            </a:r>
            <a:r>
              <a:rPr sz="900" spc="-45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u</a:t>
            </a:r>
            <a:r>
              <a:rPr sz="900" spc="-35" dirty="0">
                <a:latin typeface="Tahoma"/>
                <a:cs typeface="Tahoma"/>
              </a:rPr>
              <a:t>nc</a:t>
            </a:r>
            <a:r>
              <a:rPr sz="900" spc="-45" dirty="0">
                <a:latin typeface="Tahoma"/>
                <a:cs typeface="Tahoma"/>
              </a:rPr>
              <a:t>hed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wh</a:t>
            </a:r>
            <a:r>
              <a:rPr sz="900" spc="-40" dirty="0">
                <a:latin typeface="Tahoma"/>
                <a:cs typeface="Tahoma"/>
              </a:rPr>
              <a:t>en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speci</a:t>
            </a:r>
            <a:r>
              <a:rPr sz="900" spc="-20" dirty="0">
                <a:latin typeface="Tahoma"/>
                <a:cs typeface="Tahoma"/>
              </a:rPr>
              <a:t>fi</a:t>
            </a:r>
            <a:r>
              <a:rPr sz="900" spc="-45" dirty="0">
                <a:latin typeface="Tahoma"/>
                <a:cs typeface="Tahoma"/>
              </a:rPr>
              <a:t>c</a:t>
            </a:r>
            <a:r>
              <a:rPr sz="900" spc="-5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45" dirty="0">
                <a:latin typeface="Tahoma"/>
                <a:cs typeface="Tahoma"/>
              </a:rPr>
              <a:t>v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45" dirty="0">
                <a:latin typeface="Tahoma"/>
                <a:cs typeface="Tahoma"/>
              </a:rPr>
              <a:t>nt  </a:t>
            </a:r>
            <a:r>
              <a:rPr sz="900" spc="-35" dirty="0">
                <a:latin typeface="Tahoma"/>
                <a:cs typeface="Tahoma"/>
              </a:rPr>
              <a:t>oc</a:t>
            </a:r>
            <a:r>
              <a:rPr sz="900" spc="-55" dirty="0">
                <a:latin typeface="Tahoma"/>
                <a:cs typeface="Tahoma"/>
              </a:rPr>
              <a:t>c</a:t>
            </a:r>
            <a:r>
              <a:rPr sz="900" spc="-40" dirty="0">
                <a:latin typeface="Tahoma"/>
                <a:cs typeface="Tahoma"/>
              </a:rPr>
              <a:t>u</a:t>
            </a:r>
            <a:r>
              <a:rPr sz="900" spc="-25" dirty="0">
                <a:latin typeface="Tahoma"/>
                <a:cs typeface="Tahoma"/>
              </a:rPr>
              <a:t>r</a:t>
            </a:r>
            <a:r>
              <a:rPr sz="900" spc="-70" dirty="0">
                <a:latin typeface="Tahoma"/>
                <a:cs typeface="Tahoma"/>
              </a:rPr>
              <a:t>s 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60" dirty="0">
                <a:latin typeface="Tahoma"/>
                <a:cs typeface="Tahoma"/>
              </a:rPr>
              <a:t>M</a:t>
            </a:r>
            <a:r>
              <a:rPr sz="900" spc="-135" dirty="0">
                <a:latin typeface="Tahoma"/>
                <a:cs typeface="Tahoma"/>
              </a:rPr>
              <a:t>.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67777" y="3345751"/>
            <a:ext cx="586105" cy="586105"/>
            <a:chOff x="1267777" y="3345751"/>
            <a:chExt cx="586105" cy="58610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7111" y="3355086"/>
              <a:ext cx="567118" cy="56692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72539" y="3350514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80" h="576579">
                  <a:moveTo>
                    <a:pt x="0" y="0"/>
                  </a:moveTo>
                  <a:lnTo>
                    <a:pt x="576072" y="0"/>
                  </a:lnTo>
                  <a:lnTo>
                    <a:pt x="576072" y="576072"/>
                  </a:lnTo>
                  <a:lnTo>
                    <a:pt x="0" y="57607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41747" y="1815338"/>
            <a:ext cx="18408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Tahoma"/>
                <a:cs typeface="Tahoma"/>
              </a:rPr>
              <a:t>Arc</a:t>
            </a:r>
            <a:r>
              <a:rPr sz="900" spc="-20" dirty="0">
                <a:latin typeface="Tahoma"/>
                <a:cs typeface="Tahoma"/>
              </a:rPr>
              <a:t>h</a:t>
            </a:r>
            <a:r>
              <a:rPr sz="900" spc="-15" dirty="0">
                <a:latin typeface="Tahoma"/>
                <a:cs typeface="Tahoma"/>
              </a:rPr>
              <a:t>ive</a:t>
            </a:r>
            <a:r>
              <a:rPr sz="900" spc="-135" dirty="0">
                <a:latin typeface="Tahoma"/>
                <a:cs typeface="Tahoma"/>
              </a:rPr>
              <a:t>: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D</a:t>
            </a:r>
            <a:r>
              <a:rPr sz="900" spc="-5" dirty="0">
                <a:latin typeface="Tahoma"/>
                <a:cs typeface="Tahoma"/>
              </a:rPr>
              <a:t>i</a:t>
            </a:r>
            <a:r>
              <a:rPr sz="900" spc="-50" dirty="0">
                <a:latin typeface="Tahoma"/>
                <a:cs typeface="Tahoma"/>
              </a:rPr>
              <a:t>sp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75" dirty="0">
                <a:latin typeface="Tahoma"/>
                <a:cs typeface="Tahoma"/>
              </a:rPr>
              <a:t>a</a:t>
            </a:r>
            <a:r>
              <a:rPr sz="900" spc="-20" dirty="0">
                <a:latin typeface="Tahoma"/>
                <a:cs typeface="Tahoma"/>
              </a:rPr>
              <a:t>y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9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the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compl</a:t>
            </a:r>
            <a:r>
              <a:rPr sz="900" spc="-20" dirty="0">
                <a:latin typeface="Tahoma"/>
                <a:cs typeface="Tahoma"/>
              </a:rPr>
              <a:t>e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55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and  </a:t>
            </a:r>
            <a:r>
              <a:rPr sz="900" spc="-60" dirty="0">
                <a:latin typeface="Tahoma"/>
                <a:cs typeface="Tahoma"/>
              </a:rPr>
              <a:t>te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15" dirty="0">
                <a:latin typeface="Tahoma"/>
                <a:cs typeface="Tahoma"/>
              </a:rPr>
              <a:t>m</a:t>
            </a:r>
            <a:r>
              <a:rPr sz="900" spc="-45" dirty="0">
                <a:latin typeface="Tahoma"/>
                <a:cs typeface="Tahoma"/>
              </a:rPr>
              <a:t>inate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w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20" dirty="0">
                <a:latin typeface="Tahoma"/>
                <a:cs typeface="Tahoma"/>
              </a:rPr>
              <a:t>k</a:t>
            </a:r>
            <a:r>
              <a:rPr sz="900" spc="-60" dirty="0">
                <a:latin typeface="Tahoma"/>
                <a:cs typeface="Tahoma"/>
              </a:rPr>
              <a:t>f</a:t>
            </a:r>
            <a:r>
              <a:rPr sz="900" dirty="0">
                <a:latin typeface="Tahoma"/>
                <a:cs typeface="Tahoma"/>
              </a:rPr>
              <a:t>l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w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50" dirty="0">
                <a:latin typeface="Tahoma"/>
                <a:cs typeface="Tahoma"/>
              </a:rPr>
              <a:t>anc</a:t>
            </a:r>
            <a:r>
              <a:rPr sz="900" spc="-30" dirty="0">
                <a:latin typeface="Tahoma"/>
                <a:cs typeface="Tahoma"/>
              </a:rPr>
              <a:t>e</a:t>
            </a:r>
            <a:r>
              <a:rPr sz="900" spc="-55" dirty="0">
                <a:latin typeface="Tahoma"/>
                <a:cs typeface="Tahoma"/>
              </a:rPr>
              <a:t>s</a:t>
            </a:r>
            <a:r>
              <a:rPr sz="900" spc="-135" dirty="0">
                <a:latin typeface="Tahoma"/>
                <a:cs typeface="Tahoma"/>
              </a:rPr>
              <a:t>.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85" dirty="0">
                <a:latin typeface="Tahoma"/>
                <a:cs typeface="Tahoma"/>
              </a:rPr>
              <a:t>T</a:t>
            </a:r>
            <a:r>
              <a:rPr sz="900" spc="-35" dirty="0">
                <a:latin typeface="Tahoma"/>
                <a:cs typeface="Tahoma"/>
              </a:rPr>
              <a:t>he  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p</a:t>
            </a:r>
            <a:r>
              <a:rPr sz="900" spc="-40" dirty="0">
                <a:latin typeface="Tahoma"/>
                <a:cs typeface="Tahoma"/>
              </a:rPr>
              <a:t>en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H</a:t>
            </a:r>
            <a:r>
              <a:rPr sz="900" dirty="0">
                <a:latin typeface="Tahoma"/>
                <a:cs typeface="Tahoma"/>
              </a:rPr>
              <a:t>i</a:t>
            </a:r>
            <a:r>
              <a:rPr sz="900" spc="-50" dirty="0">
                <a:latin typeface="Tahoma"/>
                <a:cs typeface="Tahoma"/>
              </a:rPr>
              <a:t>sto</a:t>
            </a:r>
            <a:r>
              <a:rPr sz="900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y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option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5" dirty="0">
                <a:latin typeface="Tahoma"/>
                <a:cs typeface="Tahoma"/>
              </a:rPr>
              <a:t>i</a:t>
            </a:r>
            <a:r>
              <a:rPr sz="900" spc="-45" dirty="0">
                <a:latin typeface="Tahoma"/>
                <a:cs typeface="Tahoma"/>
              </a:rPr>
              <a:t>sp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75" dirty="0">
                <a:latin typeface="Tahoma"/>
                <a:cs typeface="Tahoma"/>
              </a:rPr>
              <a:t>a</a:t>
            </a:r>
            <a:r>
              <a:rPr sz="900" spc="-20" dirty="0">
                <a:latin typeface="Tahoma"/>
                <a:cs typeface="Tahoma"/>
              </a:rPr>
              <a:t>y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9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the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h</a:t>
            </a:r>
            <a:r>
              <a:rPr sz="900" spc="-5" dirty="0">
                <a:latin typeface="Tahoma"/>
                <a:cs typeface="Tahoma"/>
              </a:rPr>
              <a:t>i</a:t>
            </a:r>
            <a:r>
              <a:rPr sz="900" spc="-50" dirty="0">
                <a:latin typeface="Tahoma"/>
                <a:cs typeface="Tahoma"/>
              </a:rPr>
              <a:t>sto</a:t>
            </a:r>
            <a:r>
              <a:rPr sz="900" dirty="0">
                <a:latin typeface="Tahoma"/>
                <a:cs typeface="Tahoma"/>
              </a:rPr>
              <a:t>r</a:t>
            </a:r>
            <a:r>
              <a:rPr sz="900" spc="-35" dirty="0">
                <a:latin typeface="Tahoma"/>
                <a:cs typeface="Tahoma"/>
              </a:rPr>
              <a:t>y  </a:t>
            </a:r>
            <a:r>
              <a:rPr sz="900" spc="-65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f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35" dirty="0">
                <a:latin typeface="Tahoma"/>
                <a:cs typeface="Tahoma"/>
              </a:rPr>
              <a:t>h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w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20" dirty="0">
                <a:latin typeface="Tahoma"/>
                <a:cs typeface="Tahoma"/>
              </a:rPr>
              <a:t>rk</a:t>
            </a:r>
            <a:r>
              <a:rPr sz="900" spc="-60" dirty="0">
                <a:latin typeface="Tahoma"/>
                <a:cs typeface="Tahoma"/>
              </a:rPr>
              <a:t>f</a:t>
            </a:r>
            <a:r>
              <a:rPr sz="900" dirty="0">
                <a:latin typeface="Tahoma"/>
                <a:cs typeface="Tahoma"/>
              </a:rPr>
              <a:t>l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w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ance.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09097" y="1808035"/>
            <a:ext cx="586105" cy="586105"/>
            <a:chOff x="4209097" y="1808035"/>
            <a:chExt cx="586105" cy="58610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8431" y="1817370"/>
              <a:ext cx="567118" cy="56692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213859" y="1812798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80">
                  <a:moveTo>
                    <a:pt x="0" y="0"/>
                  </a:moveTo>
                  <a:lnTo>
                    <a:pt x="576072" y="0"/>
                  </a:lnTo>
                  <a:lnTo>
                    <a:pt x="576072" y="576072"/>
                  </a:lnTo>
                  <a:lnTo>
                    <a:pt x="0" y="5760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41747" y="2589530"/>
            <a:ext cx="1757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latin typeface="Tahoma"/>
                <a:cs typeface="Tahoma"/>
              </a:rPr>
              <a:t>Failures: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Monitors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and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manages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failed </a:t>
            </a:r>
            <a:r>
              <a:rPr sz="900" spc="-26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workflow </a:t>
            </a:r>
            <a:r>
              <a:rPr sz="900" spc="-55" dirty="0">
                <a:latin typeface="Tahoma"/>
                <a:cs typeface="Tahoma"/>
              </a:rPr>
              <a:t>instances. </a:t>
            </a:r>
            <a:r>
              <a:rPr sz="900" spc="-90" dirty="0">
                <a:latin typeface="Tahoma"/>
                <a:cs typeface="Tahoma"/>
              </a:rPr>
              <a:t>It </a:t>
            </a:r>
            <a:r>
              <a:rPr sz="900" spc="-40" dirty="0">
                <a:latin typeface="Tahoma"/>
                <a:cs typeface="Tahoma"/>
              </a:rPr>
              <a:t>provides </a:t>
            </a:r>
            <a:r>
              <a:rPr sz="900" spc="-45" dirty="0">
                <a:latin typeface="Tahoma"/>
                <a:cs typeface="Tahoma"/>
              </a:rPr>
              <a:t>the </a:t>
            </a:r>
            <a:r>
              <a:rPr sz="900" spc="-4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te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15" dirty="0">
                <a:latin typeface="Tahoma"/>
                <a:cs typeface="Tahoma"/>
              </a:rPr>
              <a:t>m</a:t>
            </a:r>
            <a:r>
              <a:rPr sz="900" spc="-45" dirty="0">
                <a:latin typeface="Tahoma"/>
                <a:cs typeface="Tahoma"/>
              </a:rPr>
              <a:t>inat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35" dirty="0">
                <a:latin typeface="Tahoma"/>
                <a:cs typeface="Tahoma"/>
              </a:rPr>
              <a:t>n</a:t>
            </a:r>
            <a:r>
              <a:rPr sz="900" spc="-30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10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y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55" dirty="0">
                <a:latin typeface="Tahoma"/>
                <a:cs typeface="Tahoma"/>
              </a:rPr>
              <a:t>t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p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t</a:t>
            </a:r>
            <a:r>
              <a:rPr sz="900" spc="-45" dirty="0">
                <a:latin typeface="Tahoma"/>
                <a:cs typeface="Tahoma"/>
              </a:rPr>
              <a:t>o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comp</a:t>
            </a:r>
            <a:r>
              <a:rPr sz="900" spc="-10" dirty="0">
                <a:latin typeface="Tahoma"/>
                <a:cs typeface="Tahoma"/>
              </a:rPr>
              <a:t>l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te  </a:t>
            </a:r>
            <a:r>
              <a:rPr sz="900" spc="-40" dirty="0">
                <a:latin typeface="Tahoma"/>
                <a:cs typeface="Tahoma"/>
              </a:rPr>
              <a:t>the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w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20" dirty="0">
                <a:latin typeface="Tahoma"/>
                <a:cs typeface="Tahoma"/>
              </a:rPr>
              <a:t>k</a:t>
            </a:r>
            <a:r>
              <a:rPr sz="900" spc="-60" dirty="0">
                <a:latin typeface="Tahoma"/>
                <a:cs typeface="Tahoma"/>
              </a:rPr>
              <a:t>f</a:t>
            </a:r>
            <a:r>
              <a:rPr sz="900" dirty="0">
                <a:latin typeface="Tahoma"/>
                <a:cs typeface="Tahoma"/>
              </a:rPr>
              <a:t>l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w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ste</a:t>
            </a:r>
            <a:r>
              <a:rPr sz="900" spc="-45" dirty="0">
                <a:latin typeface="Tahoma"/>
                <a:cs typeface="Tahoma"/>
              </a:rPr>
              <a:t>p</a:t>
            </a:r>
            <a:r>
              <a:rPr sz="900" spc="-55" dirty="0">
                <a:latin typeface="Tahoma"/>
                <a:cs typeface="Tahoma"/>
              </a:rPr>
              <a:t>s</a:t>
            </a:r>
            <a:r>
              <a:rPr sz="900" spc="-135" dirty="0">
                <a:latin typeface="Tahoma"/>
                <a:cs typeface="Tahoma"/>
              </a:rPr>
              <a:t>.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209097" y="2576893"/>
            <a:ext cx="587375" cy="586105"/>
            <a:chOff x="4209097" y="2576893"/>
            <a:chExt cx="587375" cy="586105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8431" y="2586227"/>
              <a:ext cx="570102" cy="56692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213859" y="2581655"/>
              <a:ext cx="577850" cy="576580"/>
            </a:xfrm>
            <a:custGeom>
              <a:avLst/>
              <a:gdLst/>
              <a:ahLst/>
              <a:cxnLst/>
              <a:rect l="l" t="t" r="r" b="b"/>
              <a:pathLst>
                <a:path w="577850" h="576580">
                  <a:moveTo>
                    <a:pt x="0" y="0"/>
                  </a:moveTo>
                  <a:lnTo>
                    <a:pt x="577596" y="0"/>
                  </a:lnTo>
                  <a:lnTo>
                    <a:pt x="577596" y="576072"/>
                  </a:lnTo>
                  <a:lnTo>
                    <a:pt x="0" y="5760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841747" y="3484117"/>
            <a:ext cx="1810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latin typeface="Tahoma"/>
                <a:cs typeface="Tahoma"/>
              </a:rPr>
              <a:t>Auto-Assign:</a:t>
            </a:r>
            <a:r>
              <a:rPr sz="900" spc="-2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Configures</a:t>
            </a:r>
            <a:r>
              <a:rPr sz="900" spc="-4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auto-assigning </a:t>
            </a:r>
            <a:r>
              <a:rPr sz="900" spc="-26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w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20" dirty="0">
                <a:latin typeface="Tahoma"/>
                <a:cs typeface="Tahoma"/>
              </a:rPr>
              <a:t>k</a:t>
            </a:r>
            <a:r>
              <a:rPr sz="900" spc="-60" dirty="0">
                <a:latin typeface="Tahoma"/>
                <a:cs typeface="Tahoma"/>
              </a:rPr>
              <a:t>f</a:t>
            </a:r>
            <a:r>
              <a:rPr sz="900" dirty="0">
                <a:latin typeface="Tahoma"/>
                <a:cs typeface="Tahoma"/>
              </a:rPr>
              <a:t>l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10" dirty="0">
                <a:latin typeface="Tahoma"/>
                <a:cs typeface="Tahoma"/>
              </a:rPr>
              <a:t>w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t</a:t>
            </a:r>
            <a:r>
              <a:rPr sz="900" spc="-45" dirty="0">
                <a:latin typeface="Tahoma"/>
                <a:cs typeface="Tahoma"/>
              </a:rPr>
              <a:t>o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temp</a:t>
            </a:r>
            <a:r>
              <a:rPr sz="900" spc="-10" dirty="0">
                <a:latin typeface="Tahoma"/>
                <a:cs typeface="Tahoma"/>
              </a:rPr>
              <a:t>l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te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37819" y="1126616"/>
            <a:ext cx="6094730" cy="3429000"/>
            <a:chOff x="837819" y="1126616"/>
            <a:chExt cx="6094730" cy="3429000"/>
          </a:xfrm>
        </p:grpSpPr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8432" y="3355086"/>
              <a:ext cx="570102" cy="56692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213859" y="3350513"/>
              <a:ext cx="577850" cy="576580"/>
            </a:xfrm>
            <a:custGeom>
              <a:avLst/>
              <a:gdLst/>
              <a:ahLst/>
              <a:cxnLst/>
              <a:rect l="l" t="t" r="r" b="b"/>
              <a:pathLst>
                <a:path w="577850" h="576579">
                  <a:moveTo>
                    <a:pt x="0" y="0"/>
                  </a:moveTo>
                  <a:lnTo>
                    <a:pt x="577596" y="0"/>
                  </a:lnTo>
                  <a:lnTo>
                    <a:pt x="577596" y="576072"/>
                  </a:lnTo>
                  <a:lnTo>
                    <a:pt x="0" y="5760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44296" y="1133093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36" name="object 3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54196" y="8783066"/>
            <a:ext cx="7874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134</a:t>
            </a:r>
            <a:endParaRPr sz="4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30224" y="5691632"/>
            <a:ext cx="21545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718310" y="6238494"/>
            <a:ext cx="1913889" cy="341630"/>
          </a:xfrm>
          <a:custGeom>
            <a:avLst/>
            <a:gdLst/>
            <a:ahLst/>
            <a:cxnLst/>
            <a:rect l="l" t="t" r="r" b="b"/>
            <a:pathLst>
              <a:path w="1913889" h="341629">
                <a:moveTo>
                  <a:pt x="0" y="56387"/>
                </a:moveTo>
                <a:lnTo>
                  <a:pt x="4536" y="34397"/>
                </a:lnTo>
                <a:lnTo>
                  <a:pt x="16859" y="16478"/>
                </a:lnTo>
                <a:lnTo>
                  <a:pt x="35040" y="4417"/>
                </a:lnTo>
                <a:lnTo>
                  <a:pt x="57150" y="0"/>
                </a:lnTo>
                <a:lnTo>
                  <a:pt x="1856232" y="0"/>
                </a:lnTo>
                <a:lnTo>
                  <a:pt x="1878663" y="4417"/>
                </a:lnTo>
                <a:lnTo>
                  <a:pt x="1896808" y="16478"/>
                </a:lnTo>
                <a:lnTo>
                  <a:pt x="1908952" y="34397"/>
                </a:lnTo>
                <a:lnTo>
                  <a:pt x="1913382" y="56387"/>
                </a:lnTo>
                <a:lnTo>
                  <a:pt x="1913382" y="284226"/>
                </a:lnTo>
                <a:lnTo>
                  <a:pt x="1908952" y="306657"/>
                </a:lnTo>
                <a:lnTo>
                  <a:pt x="1896808" y="324802"/>
                </a:lnTo>
                <a:lnTo>
                  <a:pt x="1878663" y="336946"/>
                </a:lnTo>
                <a:lnTo>
                  <a:pt x="1856232" y="341376"/>
                </a:lnTo>
                <a:lnTo>
                  <a:pt x="57150" y="341376"/>
                </a:lnTo>
                <a:lnTo>
                  <a:pt x="35040" y="336946"/>
                </a:lnTo>
                <a:lnTo>
                  <a:pt x="16859" y="324802"/>
                </a:lnTo>
                <a:lnTo>
                  <a:pt x="4536" y="306657"/>
                </a:lnTo>
                <a:lnTo>
                  <a:pt x="0" y="284226"/>
                </a:lnTo>
                <a:lnTo>
                  <a:pt x="0" y="56387"/>
                </a:lnTo>
                <a:close/>
              </a:path>
            </a:pathLst>
          </a:custGeom>
          <a:ln w="12700">
            <a:solidFill>
              <a:srgbClr val="3691F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432304" y="6324853"/>
            <a:ext cx="4997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Tahoma"/>
                <a:cs typeface="Tahoma"/>
              </a:rPr>
              <a:t>Participant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543558" y="6155944"/>
            <a:ext cx="2094864" cy="968375"/>
            <a:chOff x="1543558" y="6155944"/>
            <a:chExt cx="2094864" cy="968375"/>
          </a:xfrm>
        </p:grpSpPr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3558" y="6155944"/>
              <a:ext cx="349503" cy="35483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718310" y="6776466"/>
              <a:ext cx="1913889" cy="341630"/>
            </a:xfrm>
            <a:custGeom>
              <a:avLst/>
              <a:gdLst/>
              <a:ahLst/>
              <a:cxnLst/>
              <a:rect l="l" t="t" r="r" b="b"/>
              <a:pathLst>
                <a:path w="1913889" h="341629">
                  <a:moveTo>
                    <a:pt x="0" y="57149"/>
                  </a:moveTo>
                  <a:lnTo>
                    <a:pt x="4536" y="34718"/>
                  </a:lnTo>
                  <a:lnTo>
                    <a:pt x="16859" y="16573"/>
                  </a:lnTo>
                  <a:lnTo>
                    <a:pt x="35040" y="4429"/>
                  </a:lnTo>
                  <a:lnTo>
                    <a:pt x="57150" y="0"/>
                  </a:lnTo>
                  <a:lnTo>
                    <a:pt x="1856232" y="0"/>
                  </a:lnTo>
                  <a:lnTo>
                    <a:pt x="1878663" y="4429"/>
                  </a:lnTo>
                  <a:lnTo>
                    <a:pt x="1896808" y="16573"/>
                  </a:lnTo>
                  <a:lnTo>
                    <a:pt x="1908952" y="34718"/>
                  </a:lnTo>
                  <a:lnTo>
                    <a:pt x="1913382" y="57149"/>
                  </a:lnTo>
                  <a:lnTo>
                    <a:pt x="1913382" y="284987"/>
                  </a:lnTo>
                  <a:lnTo>
                    <a:pt x="1908952" y="306978"/>
                  </a:lnTo>
                  <a:lnTo>
                    <a:pt x="1896808" y="324897"/>
                  </a:lnTo>
                  <a:lnTo>
                    <a:pt x="1878663" y="336958"/>
                  </a:lnTo>
                  <a:lnTo>
                    <a:pt x="1856232" y="341375"/>
                  </a:lnTo>
                  <a:lnTo>
                    <a:pt x="57150" y="341375"/>
                  </a:lnTo>
                  <a:lnTo>
                    <a:pt x="35040" y="336958"/>
                  </a:lnTo>
                  <a:lnTo>
                    <a:pt x="16859" y="324897"/>
                  </a:lnTo>
                  <a:lnTo>
                    <a:pt x="4536" y="306978"/>
                  </a:lnTo>
                  <a:lnTo>
                    <a:pt x="0" y="284987"/>
                  </a:lnTo>
                  <a:lnTo>
                    <a:pt x="0" y="57149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2503170" y="6862826"/>
            <a:ext cx="3575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latin typeface="Tahoma"/>
                <a:cs typeface="Tahoma"/>
              </a:rPr>
              <a:t>P</a:t>
            </a:r>
            <a:r>
              <a:rPr sz="900" spc="-25" dirty="0">
                <a:latin typeface="Tahoma"/>
                <a:cs typeface="Tahoma"/>
              </a:rPr>
              <a:t>r</a:t>
            </a:r>
            <a:r>
              <a:rPr sz="900" spc="-20" dirty="0">
                <a:latin typeface="Tahoma"/>
                <a:cs typeface="Tahoma"/>
              </a:rPr>
              <a:t>o</a:t>
            </a:r>
            <a:r>
              <a:rPr sz="900" spc="-50" dirty="0">
                <a:latin typeface="Tahoma"/>
                <a:cs typeface="Tahoma"/>
              </a:rPr>
              <a:t>c</a:t>
            </a:r>
            <a:r>
              <a:rPr sz="900" spc="-35" dirty="0">
                <a:latin typeface="Tahoma"/>
                <a:cs typeface="Tahoma"/>
              </a:rPr>
              <a:t>e</a:t>
            </a:r>
            <a:r>
              <a:rPr sz="900" spc="-55" dirty="0">
                <a:latin typeface="Tahoma"/>
                <a:cs typeface="Tahoma"/>
              </a:rPr>
              <a:t>s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543558" y="6693916"/>
            <a:ext cx="2094864" cy="1022350"/>
            <a:chOff x="1543558" y="6693916"/>
            <a:chExt cx="2094864" cy="1022350"/>
          </a:xfrm>
        </p:grpSpPr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3558" y="6693916"/>
              <a:ext cx="349503" cy="35483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718310" y="7367778"/>
              <a:ext cx="1913889" cy="342265"/>
            </a:xfrm>
            <a:custGeom>
              <a:avLst/>
              <a:gdLst/>
              <a:ahLst/>
              <a:cxnLst/>
              <a:rect l="l" t="t" r="r" b="b"/>
              <a:pathLst>
                <a:path w="1913889" h="342265">
                  <a:moveTo>
                    <a:pt x="0" y="57150"/>
                  </a:moveTo>
                  <a:lnTo>
                    <a:pt x="4536" y="35040"/>
                  </a:lnTo>
                  <a:lnTo>
                    <a:pt x="16859" y="16859"/>
                  </a:lnTo>
                  <a:lnTo>
                    <a:pt x="35040" y="4536"/>
                  </a:lnTo>
                  <a:lnTo>
                    <a:pt x="57150" y="0"/>
                  </a:lnTo>
                  <a:lnTo>
                    <a:pt x="1856232" y="0"/>
                  </a:lnTo>
                  <a:lnTo>
                    <a:pt x="1878663" y="4536"/>
                  </a:lnTo>
                  <a:lnTo>
                    <a:pt x="1896808" y="16859"/>
                  </a:lnTo>
                  <a:lnTo>
                    <a:pt x="1908952" y="35040"/>
                  </a:lnTo>
                  <a:lnTo>
                    <a:pt x="1913382" y="57150"/>
                  </a:lnTo>
                  <a:lnTo>
                    <a:pt x="1913382" y="284988"/>
                  </a:lnTo>
                  <a:lnTo>
                    <a:pt x="1908952" y="307097"/>
                  </a:lnTo>
                  <a:lnTo>
                    <a:pt x="1896808" y="325278"/>
                  </a:lnTo>
                  <a:lnTo>
                    <a:pt x="1878663" y="337601"/>
                  </a:lnTo>
                  <a:lnTo>
                    <a:pt x="1856232" y="342138"/>
                  </a:lnTo>
                  <a:lnTo>
                    <a:pt x="57150" y="342138"/>
                  </a:lnTo>
                  <a:lnTo>
                    <a:pt x="35040" y="337601"/>
                  </a:lnTo>
                  <a:lnTo>
                    <a:pt x="16859" y="325278"/>
                  </a:lnTo>
                  <a:lnTo>
                    <a:pt x="4536" y="307097"/>
                  </a:lnTo>
                  <a:lnTo>
                    <a:pt x="0" y="284988"/>
                  </a:lnTo>
                  <a:lnTo>
                    <a:pt x="0" y="57150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426970" y="7454138"/>
            <a:ext cx="5099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latin typeface="Tahoma"/>
                <a:cs typeface="Tahoma"/>
              </a:rPr>
              <a:t>C</a:t>
            </a:r>
            <a:r>
              <a:rPr sz="900" spc="-35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6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8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k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543558" y="6250432"/>
            <a:ext cx="4718050" cy="1390015"/>
            <a:chOff x="1543558" y="6250432"/>
            <a:chExt cx="4718050" cy="1390015"/>
          </a:xfrm>
        </p:grpSpPr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3558" y="7296658"/>
              <a:ext cx="338835" cy="34340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341875" y="6256782"/>
              <a:ext cx="1913889" cy="341630"/>
            </a:xfrm>
            <a:custGeom>
              <a:avLst/>
              <a:gdLst/>
              <a:ahLst/>
              <a:cxnLst/>
              <a:rect l="l" t="t" r="r" b="b"/>
              <a:pathLst>
                <a:path w="1913889" h="341629">
                  <a:moveTo>
                    <a:pt x="0" y="56387"/>
                  </a:moveTo>
                  <a:lnTo>
                    <a:pt x="4429" y="34397"/>
                  </a:lnTo>
                  <a:lnTo>
                    <a:pt x="16573" y="16478"/>
                  </a:lnTo>
                  <a:lnTo>
                    <a:pt x="34718" y="4417"/>
                  </a:lnTo>
                  <a:lnTo>
                    <a:pt x="57150" y="0"/>
                  </a:lnTo>
                  <a:lnTo>
                    <a:pt x="1856232" y="0"/>
                  </a:lnTo>
                  <a:lnTo>
                    <a:pt x="1878663" y="4417"/>
                  </a:lnTo>
                  <a:lnTo>
                    <a:pt x="1896808" y="16478"/>
                  </a:lnTo>
                  <a:lnTo>
                    <a:pt x="1908952" y="34397"/>
                  </a:lnTo>
                  <a:lnTo>
                    <a:pt x="1913382" y="56387"/>
                  </a:lnTo>
                  <a:lnTo>
                    <a:pt x="1913382" y="284226"/>
                  </a:lnTo>
                  <a:lnTo>
                    <a:pt x="1908952" y="306657"/>
                  </a:lnTo>
                  <a:lnTo>
                    <a:pt x="1896808" y="324802"/>
                  </a:lnTo>
                  <a:lnTo>
                    <a:pt x="1878663" y="336946"/>
                  </a:lnTo>
                  <a:lnTo>
                    <a:pt x="1856232" y="341376"/>
                  </a:lnTo>
                  <a:lnTo>
                    <a:pt x="57150" y="341376"/>
                  </a:lnTo>
                  <a:lnTo>
                    <a:pt x="34718" y="336946"/>
                  </a:lnTo>
                  <a:lnTo>
                    <a:pt x="16573" y="324802"/>
                  </a:lnTo>
                  <a:lnTo>
                    <a:pt x="4429" y="306657"/>
                  </a:lnTo>
                  <a:lnTo>
                    <a:pt x="0" y="284226"/>
                  </a:lnTo>
                  <a:lnTo>
                    <a:pt x="0" y="56387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5117591" y="6342379"/>
            <a:ext cx="3771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Tahoma"/>
                <a:cs typeface="Tahoma"/>
              </a:rPr>
              <a:t>OR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Split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167123" y="6174232"/>
            <a:ext cx="2094864" cy="983615"/>
            <a:chOff x="4167123" y="6174232"/>
            <a:chExt cx="2094864" cy="983615"/>
          </a:xfrm>
        </p:grpSpPr>
        <p:sp>
          <p:nvSpPr>
            <p:cNvPr id="57" name="object 57"/>
            <p:cNvSpPr/>
            <p:nvPr/>
          </p:nvSpPr>
          <p:spPr>
            <a:xfrm>
              <a:off x="4173473" y="6180582"/>
              <a:ext cx="337185" cy="341630"/>
            </a:xfrm>
            <a:custGeom>
              <a:avLst/>
              <a:gdLst/>
              <a:ahLst/>
              <a:cxnLst/>
              <a:rect l="l" t="t" r="r" b="b"/>
              <a:pathLst>
                <a:path w="337185" h="341629">
                  <a:moveTo>
                    <a:pt x="280416" y="0"/>
                  </a:moveTo>
                  <a:lnTo>
                    <a:pt x="56388" y="0"/>
                  </a:lnTo>
                  <a:lnTo>
                    <a:pt x="34397" y="4417"/>
                  </a:lnTo>
                  <a:lnTo>
                    <a:pt x="16478" y="16478"/>
                  </a:lnTo>
                  <a:lnTo>
                    <a:pt x="4417" y="34397"/>
                  </a:lnTo>
                  <a:lnTo>
                    <a:pt x="0" y="56387"/>
                  </a:lnTo>
                  <a:lnTo>
                    <a:pt x="0" y="285749"/>
                  </a:lnTo>
                  <a:lnTo>
                    <a:pt x="4417" y="307621"/>
                  </a:lnTo>
                  <a:lnTo>
                    <a:pt x="16478" y="325278"/>
                  </a:lnTo>
                  <a:lnTo>
                    <a:pt x="34397" y="337077"/>
                  </a:lnTo>
                  <a:lnTo>
                    <a:pt x="56388" y="341376"/>
                  </a:lnTo>
                  <a:lnTo>
                    <a:pt x="280416" y="341376"/>
                  </a:lnTo>
                  <a:lnTo>
                    <a:pt x="302406" y="337077"/>
                  </a:lnTo>
                  <a:lnTo>
                    <a:pt x="320325" y="325278"/>
                  </a:lnTo>
                  <a:lnTo>
                    <a:pt x="332386" y="307621"/>
                  </a:lnTo>
                  <a:lnTo>
                    <a:pt x="336804" y="285749"/>
                  </a:lnTo>
                  <a:lnTo>
                    <a:pt x="336804" y="56387"/>
                  </a:lnTo>
                  <a:lnTo>
                    <a:pt x="332386" y="34397"/>
                  </a:lnTo>
                  <a:lnTo>
                    <a:pt x="320325" y="16478"/>
                  </a:lnTo>
                  <a:lnTo>
                    <a:pt x="302406" y="4417"/>
                  </a:lnTo>
                  <a:lnTo>
                    <a:pt x="280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173473" y="6180582"/>
              <a:ext cx="337185" cy="341630"/>
            </a:xfrm>
            <a:custGeom>
              <a:avLst/>
              <a:gdLst/>
              <a:ahLst/>
              <a:cxnLst/>
              <a:rect l="l" t="t" r="r" b="b"/>
              <a:pathLst>
                <a:path w="337185" h="341629">
                  <a:moveTo>
                    <a:pt x="0" y="56387"/>
                  </a:moveTo>
                  <a:lnTo>
                    <a:pt x="4417" y="34397"/>
                  </a:lnTo>
                  <a:lnTo>
                    <a:pt x="16478" y="16478"/>
                  </a:lnTo>
                  <a:lnTo>
                    <a:pt x="34397" y="4417"/>
                  </a:lnTo>
                  <a:lnTo>
                    <a:pt x="56388" y="0"/>
                  </a:lnTo>
                  <a:lnTo>
                    <a:pt x="280416" y="0"/>
                  </a:lnTo>
                  <a:lnTo>
                    <a:pt x="302406" y="4417"/>
                  </a:lnTo>
                  <a:lnTo>
                    <a:pt x="320325" y="16478"/>
                  </a:lnTo>
                  <a:lnTo>
                    <a:pt x="332386" y="34397"/>
                  </a:lnTo>
                  <a:lnTo>
                    <a:pt x="336804" y="56387"/>
                  </a:lnTo>
                  <a:lnTo>
                    <a:pt x="336804" y="285749"/>
                  </a:lnTo>
                  <a:lnTo>
                    <a:pt x="332386" y="307621"/>
                  </a:lnTo>
                  <a:lnTo>
                    <a:pt x="320325" y="325278"/>
                  </a:lnTo>
                  <a:lnTo>
                    <a:pt x="302406" y="337077"/>
                  </a:lnTo>
                  <a:lnTo>
                    <a:pt x="280416" y="341376"/>
                  </a:lnTo>
                  <a:lnTo>
                    <a:pt x="56388" y="341376"/>
                  </a:lnTo>
                  <a:lnTo>
                    <a:pt x="34397" y="337077"/>
                  </a:lnTo>
                  <a:lnTo>
                    <a:pt x="16478" y="325278"/>
                  </a:lnTo>
                  <a:lnTo>
                    <a:pt x="4417" y="307621"/>
                  </a:lnTo>
                  <a:lnTo>
                    <a:pt x="0" y="285749"/>
                  </a:lnTo>
                  <a:lnTo>
                    <a:pt x="0" y="56387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00143" y="6208776"/>
              <a:ext cx="283463" cy="283463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341875" y="6809232"/>
              <a:ext cx="1913889" cy="342265"/>
            </a:xfrm>
            <a:custGeom>
              <a:avLst/>
              <a:gdLst/>
              <a:ahLst/>
              <a:cxnLst/>
              <a:rect l="l" t="t" r="r" b="b"/>
              <a:pathLst>
                <a:path w="1913889" h="342265">
                  <a:moveTo>
                    <a:pt x="0" y="57150"/>
                  </a:moveTo>
                  <a:lnTo>
                    <a:pt x="4429" y="35040"/>
                  </a:lnTo>
                  <a:lnTo>
                    <a:pt x="16573" y="16859"/>
                  </a:lnTo>
                  <a:lnTo>
                    <a:pt x="34718" y="4536"/>
                  </a:lnTo>
                  <a:lnTo>
                    <a:pt x="57150" y="0"/>
                  </a:lnTo>
                  <a:lnTo>
                    <a:pt x="1856232" y="0"/>
                  </a:lnTo>
                  <a:lnTo>
                    <a:pt x="1878663" y="4536"/>
                  </a:lnTo>
                  <a:lnTo>
                    <a:pt x="1896808" y="16859"/>
                  </a:lnTo>
                  <a:lnTo>
                    <a:pt x="1908952" y="35040"/>
                  </a:lnTo>
                  <a:lnTo>
                    <a:pt x="1913382" y="57150"/>
                  </a:lnTo>
                  <a:lnTo>
                    <a:pt x="1913382" y="284988"/>
                  </a:lnTo>
                  <a:lnTo>
                    <a:pt x="1908952" y="307097"/>
                  </a:lnTo>
                  <a:lnTo>
                    <a:pt x="1896808" y="325278"/>
                  </a:lnTo>
                  <a:lnTo>
                    <a:pt x="1878663" y="337601"/>
                  </a:lnTo>
                  <a:lnTo>
                    <a:pt x="1856232" y="342138"/>
                  </a:lnTo>
                  <a:lnTo>
                    <a:pt x="57150" y="342138"/>
                  </a:lnTo>
                  <a:lnTo>
                    <a:pt x="34718" y="337601"/>
                  </a:lnTo>
                  <a:lnTo>
                    <a:pt x="16573" y="325278"/>
                  </a:lnTo>
                  <a:lnTo>
                    <a:pt x="4429" y="307097"/>
                  </a:lnTo>
                  <a:lnTo>
                    <a:pt x="0" y="284988"/>
                  </a:lnTo>
                  <a:lnTo>
                    <a:pt x="0" y="57150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5080253" y="6895592"/>
            <a:ext cx="45148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Tahoma"/>
                <a:cs typeface="Tahoma"/>
              </a:rPr>
              <a:t>AND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85" dirty="0">
                <a:latin typeface="Tahoma"/>
                <a:cs typeface="Tahoma"/>
              </a:rPr>
              <a:t>S</a:t>
            </a:r>
            <a:r>
              <a:rPr sz="900" spc="-40" dirty="0">
                <a:latin typeface="Tahoma"/>
                <a:cs typeface="Tahoma"/>
              </a:rPr>
              <a:t>p</a:t>
            </a:r>
            <a:r>
              <a:rPr sz="900" spc="-20" dirty="0">
                <a:latin typeface="Tahoma"/>
                <a:cs typeface="Tahoma"/>
              </a:rPr>
              <a:t>lit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4167123" y="6727443"/>
            <a:ext cx="2094864" cy="1006475"/>
            <a:chOff x="4167123" y="6727443"/>
            <a:chExt cx="2094864" cy="1006475"/>
          </a:xfrm>
        </p:grpSpPr>
        <p:sp>
          <p:nvSpPr>
            <p:cNvPr id="63" name="object 63"/>
            <p:cNvSpPr/>
            <p:nvPr/>
          </p:nvSpPr>
          <p:spPr>
            <a:xfrm>
              <a:off x="4173473" y="6733793"/>
              <a:ext cx="337185" cy="341630"/>
            </a:xfrm>
            <a:custGeom>
              <a:avLst/>
              <a:gdLst/>
              <a:ahLst/>
              <a:cxnLst/>
              <a:rect l="l" t="t" r="r" b="b"/>
              <a:pathLst>
                <a:path w="337185" h="341629">
                  <a:moveTo>
                    <a:pt x="280416" y="0"/>
                  </a:moveTo>
                  <a:lnTo>
                    <a:pt x="56388" y="0"/>
                  </a:lnTo>
                  <a:lnTo>
                    <a:pt x="34397" y="4405"/>
                  </a:lnTo>
                  <a:lnTo>
                    <a:pt x="16478" y="16382"/>
                  </a:lnTo>
                  <a:lnTo>
                    <a:pt x="4417" y="34075"/>
                  </a:lnTo>
                  <a:lnTo>
                    <a:pt x="0" y="55625"/>
                  </a:lnTo>
                  <a:lnTo>
                    <a:pt x="0" y="285749"/>
                  </a:lnTo>
                  <a:lnTo>
                    <a:pt x="4417" y="307300"/>
                  </a:lnTo>
                  <a:lnTo>
                    <a:pt x="16478" y="324992"/>
                  </a:lnTo>
                  <a:lnTo>
                    <a:pt x="34397" y="336970"/>
                  </a:lnTo>
                  <a:lnTo>
                    <a:pt x="56388" y="341375"/>
                  </a:lnTo>
                  <a:lnTo>
                    <a:pt x="280416" y="341375"/>
                  </a:lnTo>
                  <a:lnTo>
                    <a:pt x="302406" y="336970"/>
                  </a:lnTo>
                  <a:lnTo>
                    <a:pt x="320325" y="324992"/>
                  </a:lnTo>
                  <a:lnTo>
                    <a:pt x="332386" y="307300"/>
                  </a:lnTo>
                  <a:lnTo>
                    <a:pt x="336804" y="285749"/>
                  </a:lnTo>
                  <a:lnTo>
                    <a:pt x="336804" y="55625"/>
                  </a:lnTo>
                  <a:lnTo>
                    <a:pt x="332386" y="34075"/>
                  </a:lnTo>
                  <a:lnTo>
                    <a:pt x="320325" y="16382"/>
                  </a:lnTo>
                  <a:lnTo>
                    <a:pt x="302406" y="4405"/>
                  </a:lnTo>
                  <a:lnTo>
                    <a:pt x="280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173473" y="6733793"/>
              <a:ext cx="337185" cy="341630"/>
            </a:xfrm>
            <a:custGeom>
              <a:avLst/>
              <a:gdLst/>
              <a:ahLst/>
              <a:cxnLst/>
              <a:rect l="l" t="t" r="r" b="b"/>
              <a:pathLst>
                <a:path w="337185" h="341629">
                  <a:moveTo>
                    <a:pt x="0" y="55625"/>
                  </a:moveTo>
                  <a:lnTo>
                    <a:pt x="4417" y="34075"/>
                  </a:lnTo>
                  <a:lnTo>
                    <a:pt x="16478" y="16382"/>
                  </a:lnTo>
                  <a:lnTo>
                    <a:pt x="34397" y="4405"/>
                  </a:lnTo>
                  <a:lnTo>
                    <a:pt x="56388" y="0"/>
                  </a:lnTo>
                  <a:lnTo>
                    <a:pt x="280416" y="0"/>
                  </a:lnTo>
                  <a:lnTo>
                    <a:pt x="302406" y="4405"/>
                  </a:lnTo>
                  <a:lnTo>
                    <a:pt x="320325" y="16382"/>
                  </a:lnTo>
                  <a:lnTo>
                    <a:pt x="332386" y="34075"/>
                  </a:lnTo>
                  <a:lnTo>
                    <a:pt x="336804" y="55625"/>
                  </a:lnTo>
                  <a:lnTo>
                    <a:pt x="336804" y="285749"/>
                  </a:lnTo>
                  <a:lnTo>
                    <a:pt x="332386" y="307300"/>
                  </a:lnTo>
                  <a:lnTo>
                    <a:pt x="320325" y="324992"/>
                  </a:lnTo>
                  <a:lnTo>
                    <a:pt x="302406" y="336970"/>
                  </a:lnTo>
                  <a:lnTo>
                    <a:pt x="280416" y="341375"/>
                  </a:lnTo>
                  <a:lnTo>
                    <a:pt x="56388" y="341375"/>
                  </a:lnTo>
                  <a:lnTo>
                    <a:pt x="34397" y="336970"/>
                  </a:lnTo>
                  <a:lnTo>
                    <a:pt x="16478" y="324992"/>
                  </a:lnTo>
                  <a:lnTo>
                    <a:pt x="4417" y="307300"/>
                  </a:lnTo>
                  <a:lnTo>
                    <a:pt x="0" y="285749"/>
                  </a:lnTo>
                  <a:lnTo>
                    <a:pt x="0" y="55625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00143" y="6761225"/>
              <a:ext cx="283463" cy="28803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341875" y="7385303"/>
              <a:ext cx="1913889" cy="342265"/>
            </a:xfrm>
            <a:custGeom>
              <a:avLst/>
              <a:gdLst/>
              <a:ahLst/>
              <a:cxnLst/>
              <a:rect l="l" t="t" r="r" b="b"/>
              <a:pathLst>
                <a:path w="1913889" h="342265">
                  <a:moveTo>
                    <a:pt x="0" y="57150"/>
                  </a:moveTo>
                  <a:lnTo>
                    <a:pt x="4429" y="34718"/>
                  </a:lnTo>
                  <a:lnTo>
                    <a:pt x="16573" y="16573"/>
                  </a:lnTo>
                  <a:lnTo>
                    <a:pt x="34718" y="4429"/>
                  </a:lnTo>
                  <a:lnTo>
                    <a:pt x="57150" y="0"/>
                  </a:lnTo>
                  <a:lnTo>
                    <a:pt x="1856232" y="0"/>
                  </a:lnTo>
                  <a:lnTo>
                    <a:pt x="1878663" y="4429"/>
                  </a:lnTo>
                  <a:lnTo>
                    <a:pt x="1896808" y="16573"/>
                  </a:lnTo>
                  <a:lnTo>
                    <a:pt x="1908952" y="34718"/>
                  </a:lnTo>
                  <a:lnTo>
                    <a:pt x="1913382" y="57150"/>
                  </a:lnTo>
                  <a:lnTo>
                    <a:pt x="1913382" y="284988"/>
                  </a:lnTo>
                  <a:lnTo>
                    <a:pt x="1908952" y="307097"/>
                  </a:lnTo>
                  <a:lnTo>
                    <a:pt x="1896808" y="325278"/>
                  </a:lnTo>
                  <a:lnTo>
                    <a:pt x="1878663" y="337601"/>
                  </a:lnTo>
                  <a:lnTo>
                    <a:pt x="1856232" y="342138"/>
                  </a:lnTo>
                  <a:lnTo>
                    <a:pt x="57150" y="342138"/>
                  </a:lnTo>
                  <a:lnTo>
                    <a:pt x="34718" y="337601"/>
                  </a:lnTo>
                  <a:lnTo>
                    <a:pt x="16573" y="325278"/>
                  </a:lnTo>
                  <a:lnTo>
                    <a:pt x="4429" y="307097"/>
                  </a:lnTo>
                  <a:lnTo>
                    <a:pt x="0" y="284988"/>
                  </a:lnTo>
                  <a:lnTo>
                    <a:pt x="0" y="57150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4837176" y="7471664"/>
            <a:ext cx="9372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Tahoma"/>
                <a:cs typeface="Tahoma"/>
              </a:rPr>
              <a:t>D</a:t>
            </a:r>
            <a:r>
              <a:rPr sz="900" spc="-40" dirty="0">
                <a:latin typeface="Tahoma"/>
                <a:cs typeface="Tahoma"/>
              </a:rPr>
              <a:t>ynami</a:t>
            </a:r>
            <a:r>
              <a:rPr sz="900" spc="-30" dirty="0">
                <a:latin typeface="Tahoma"/>
                <a:cs typeface="Tahoma"/>
              </a:rPr>
              <a:t>c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p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10" dirty="0">
                <a:latin typeface="Tahoma"/>
                <a:cs typeface="Tahoma"/>
              </a:rPr>
              <a:t>r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25" dirty="0">
                <a:latin typeface="Tahoma"/>
                <a:cs typeface="Tahoma"/>
              </a:rPr>
              <a:t>i</a:t>
            </a:r>
            <a:r>
              <a:rPr sz="900" spc="-40" dirty="0">
                <a:latin typeface="Tahoma"/>
                <a:cs typeface="Tahoma"/>
              </a:rPr>
              <a:t>c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30" dirty="0">
                <a:latin typeface="Tahoma"/>
                <a:cs typeface="Tahoma"/>
              </a:rPr>
              <a:t>p</a:t>
            </a:r>
            <a:r>
              <a:rPr sz="900" spc="-50" dirty="0">
                <a:latin typeface="Tahoma"/>
                <a:cs typeface="Tahoma"/>
              </a:rPr>
              <a:t>ant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3082798" y="7302754"/>
            <a:ext cx="1926589" cy="969010"/>
            <a:chOff x="3082798" y="7302754"/>
            <a:chExt cx="1926589" cy="969010"/>
          </a:xfrm>
        </p:grpSpPr>
        <p:sp>
          <p:nvSpPr>
            <p:cNvPr id="69" name="object 69"/>
            <p:cNvSpPr/>
            <p:nvPr/>
          </p:nvSpPr>
          <p:spPr>
            <a:xfrm>
              <a:off x="4173474" y="7309104"/>
              <a:ext cx="337185" cy="342265"/>
            </a:xfrm>
            <a:custGeom>
              <a:avLst/>
              <a:gdLst/>
              <a:ahLst/>
              <a:cxnLst/>
              <a:rect l="l" t="t" r="r" b="b"/>
              <a:pathLst>
                <a:path w="337185" h="342265">
                  <a:moveTo>
                    <a:pt x="280416" y="0"/>
                  </a:moveTo>
                  <a:lnTo>
                    <a:pt x="56388" y="0"/>
                  </a:lnTo>
                  <a:lnTo>
                    <a:pt x="34397" y="4417"/>
                  </a:lnTo>
                  <a:lnTo>
                    <a:pt x="16478" y="16478"/>
                  </a:lnTo>
                  <a:lnTo>
                    <a:pt x="4417" y="34397"/>
                  </a:lnTo>
                  <a:lnTo>
                    <a:pt x="0" y="56388"/>
                  </a:lnTo>
                  <a:lnTo>
                    <a:pt x="0" y="285750"/>
                  </a:lnTo>
                  <a:lnTo>
                    <a:pt x="4417" y="307740"/>
                  </a:lnTo>
                  <a:lnTo>
                    <a:pt x="16478" y="325659"/>
                  </a:lnTo>
                  <a:lnTo>
                    <a:pt x="34397" y="337720"/>
                  </a:lnTo>
                  <a:lnTo>
                    <a:pt x="56388" y="342138"/>
                  </a:lnTo>
                  <a:lnTo>
                    <a:pt x="280416" y="342138"/>
                  </a:lnTo>
                  <a:lnTo>
                    <a:pt x="302406" y="337720"/>
                  </a:lnTo>
                  <a:lnTo>
                    <a:pt x="320325" y="325659"/>
                  </a:lnTo>
                  <a:lnTo>
                    <a:pt x="332386" y="307740"/>
                  </a:lnTo>
                  <a:lnTo>
                    <a:pt x="336804" y="285750"/>
                  </a:lnTo>
                  <a:lnTo>
                    <a:pt x="336804" y="56388"/>
                  </a:lnTo>
                  <a:lnTo>
                    <a:pt x="332386" y="34397"/>
                  </a:lnTo>
                  <a:lnTo>
                    <a:pt x="320325" y="16478"/>
                  </a:lnTo>
                  <a:lnTo>
                    <a:pt x="302406" y="4417"/>
                  </a:lnTo>
                  <a:lnTo>
                    <a:pt x="280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173474" y="7309104"/>
              <a:ext cx="337185" cy="342265"/>
            </a:xfrm>
            <a:custGeom>
              <a:avLst/>
              <a:gdLst/>
              <a:ahLst/>
              <a:cxnLst/>
              <a:rect l="l" t="t" r="r" b="b"/>
              <a:pathLst>
                <a:path w="337185" h="342265">
                  <a:moveTo>
                    <a:pt x="0" y="56388"/>
                  </a:moveTo>
                  <a:lnTo>
                    <a:pt x="4417" y="34397"/>
                  </a:lnTo>
                  <a:lnTo>
                    <a:pt x="16478" y="16478"/>
                  </a:lnTo>
                  <a:lnTo>
                    <a:pt x="34397" y="4417"/>
                  </a:lnTo>
                  <a:lnTo>
                    <a:pt x="56388" y="0"/>
                  </a:lnTo>
                  <a:lnTo>
                    <a:pt x="280416" y="0"/>
                  </a:lnTo>
                  <a:lnTo>
                    <a:pt x="302406" y="4417"/>
                  </a:lnTo>
                  <a:lnTo>
                    <a:pt x="320325" y="16478"/>
                  </a:lnTo>
                  <a:lnTo>
                    <a:pt x="332386" y="34397"/>
                  </a:lnTo>
                  <a:lnTo>
                    <a:pt x="336804" y="56388"/>
                  </a:lnTo>
                  <a:lnTo>
                    <a:pt x="336804" y="285750"/>
                  </a:lnTo>
                  <a:lnTo>
                    <a:pt x="332386" y="307740"/>
                  </a:lnTo>
                  <a:lnTo>
                    <a:pt x="320325" y="325659"/>
                  </a:lnTo>
                  <a:lnTo>
                    <a:pt x="302406" y="337720"/>
                  </a:lnTo>
                  <a:lnTo>
                    <a:pt x="280416" y="342138"/>
                  </a:lnTo>
                  <a:lnTo>
                    <a:pt x="56388" y="342138"/>
                  </a:lnTo>
                  <a:lnTo>
                    <a:pt x="34397" y="337720"/>
                  </a:lnTo>
                  <a:lnTo>
                    <a:pt x="16478" y="325659"/>
                  </a:lnTo>
                  <a:lnTo>
                    <a:pt x="4417" y="307740"/>
                  </a:lnTo>
                  <a:lnTo>
                    <a:pt x="0" y="285750"/>
                  </a:lnTo>
                  <a:lnTo>
                    <a:pt x="0" y="56388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00144" y="7338822"/>
              <a:ext cx="283463" cy="28346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3089148" y="7924038"/>
              <a:ext cx="1913889" cy="341630"/>
            </a:xfrm>
            <a:custGeom>
              <a:avLst/>
              <a:gdLst/>
              <a:ahLst/>
              <a:cxnLst/>
              <a:rect l="l" t="t" r="r" b="b"/>
              <a:pathLst>
                <a:path w="1913889" h="341629">
                  <a:moveTo>
                    <a:pt x="0" y="56387"/>
                  </a:moveTo>
                  <a:lnTo>
                    <a:pt x="4429" y="34397"/>
                  </a:lnTo>
                  <a:lnTo>
                    <a:pt x="16573" y="16478"/>
                  </a:lnTo>
                  <a:lnTo>
                    <a:pt x="34718" y="4417"/>
                  </a:lnTo>
                  <a:lnTo>
                    <a:pt x="57150" y="0"/>
                  </a:lnTo>
                  <a:lnTo>
                    <a:pt x="1856232" y="0"/>
                  </a:lnTo>
                  <a:lnTo>
                    <a:pt x="1878341" y="4417"/>
                  </a:lnTo>
                  <a:lnTo>
                    <a:pt x="1896522" y="16478"/>
                  </a:lnTo>
                  <a:lnTo>
                    <a:pt x="1908845" y="34397"/>
                  </a:lnTo>
                  <a:lnTo>
                    <a:pt x="1913382" y="56387"/>
                  </a:lnTo>
                  <a:lnTo>
                    <a:pt x="1913382" y="284225"/>
                  </a:lnTo>
                  <a:lnTo>
                    <a:pt x="1908845" y="306657"/>
                  </a:lnTo>
                  <a:lnTo>
                    <a:pt x="1896522" y="324802"/>
                  </a:lnTo>
                  <a:lnTo>
                    <a:pt x="1878341" y="336946"/>
                  </a:lnTo>
                  <a:lnTo>
                    <a:pt x="1856232" y="341375"/>
                  </a:lnTo>
                  <a:lnTo>
                    <a:pt x="57150" y="341375"/>
                  </a:lnTo>
                  <a:lnTo>
                    <a:pt x="34718" y="336946"/>
                  </a:lnTo>
                  <a:lnTo>
                    <a:pt x="16573" y="324802"/>
                  </a:lnTo>
                  <a:lnTo>
                    <a:pt x="4429" y="306657"/>
                  </a:lnTo>
                  <a:lnTo>
                    <a:pt x="0" y="284225"/>
                  </a:lnTo>
                  <a:lnTo>
                    <a:pt x="0" y="56387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3666744" y="8009635"/>
            <a:ext cx="7708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latin typeface="Tahoma"/>
                <a:cs typeface="Tahoma"/>
              </a:rPr>
              <a:t>F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15" dirty="0">
                <a:latin typeface="Tahoma"/>
                <a:cs typeface="Tahoma"/>
              </a:rPr>
              <a:t>m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p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10" dirty="0">
                <a:latin typeface="Tahoma"/>
                <a:cs typeface="Tahoma"/>
              </a:rPr>
              <a:t>r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25" dirty="0">
                <a:latin typeface="Tahoma"/>
                <a:cs typeface="Tahoma"/>
              </a:rPr>
              <a:t>i</a:t>
            </a:r>
            <a:r>
              <a:rPr sz="900" spc="-40" dirty="0">
                <a:latin typeface="Tahoma"/>
                <a:cs typeface="Tahoma"/>
              </a:rPr>
              <a:t>c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30" dirty="0">
                <a:latin typeface="Tahoma"/>
                <a:cs typeface="Tahoma"/>
              </a:rPr>
              <a:t>p</a:t>
            </a:r>
            <a:r>
              <a:rPr sz="900" spc="-50" dirty="0">
                <a:latin typeface="Tahoma"/>
                <a:cs typeface="Tahoma"/>
              </a:rPr>
              <a:t>ant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837819" y="5502021"/>
            <a:ext cx="6094730" cy="3429000"/>
            <a:chOff x="837819" y="5502021"/>
            <a:chExt cx="6094730" cy="3429000"/>
          </a:xfrm>
        </p:grpSpPr>
        <p:pic>
          <p:nvPicPr>
            <p:cNvPr id="75" name="object 7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14395" y="7841488"/>
              <a:ext cx="349504" cy="354838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44296" y="5508498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133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67</a:t>
            </a:fld>
            <a:endParaRPr spc="5" dirty="0"/>
          </a:p>
        </p:txBody>
      </p:sp>
      <p:sp>
        <p:nvSpPr>
          <p:cNvPr id="78" name="object 78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134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7363" y="1316227"/>
            <a:ext cx="17849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25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64226" y="4390897"/>
            <a:ext cx="13855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82" baseline="6944" dirty="0">
                <a:solidFill>
                  <a:srgbClr val="FFFFFF"/>
                </a:solidFill>
                <a:latin typeface="Tahoma"/>
                <a:cs typeface="Tahoma"/>
              </a:rPr>
              <a:t>135</a:t>
            </a:r>
            <a:endParaRPr sz="600" baseline="6944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12086" y="1497838"/>
            <a:ext cx="4642485" cy="2656205"/>
            <a:chOff x="1712086" y="1497838"/>
            <a:chExt cx="4642485" cy="265620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4499" y="1758696"/>
              <a:ext cx="4344162" cy="239420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15261" y="1760220"/>
              <a:ext cx="4341495" cy="2390775"/>
            </a:xfrm>
            <a:custGeom>
              <a:avLst/>
              <a:gdLst/>
              <a:ahLst/>
              <a:cxnLst/>
              <a:rect l="l" t="t" r="r" b="b"/>
              <a:pathLst>
                <a:path w="4341495" h="2390775">
                  <a:moveTo>
                    <a:pt x="0" y="0"/>
                  </a:moveTo>
                  <a:lnTo>
                    <a:pt x="4341114" y="0"/>
                  </a:lnTo>
                  <a:lnTo>
                    <a:pt x="4341114" y="2390394"/>
                  </a:lnTo>
                  <a:lnTo>
                    <a:pt x="0" y="239039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01361" y="1504188"/>
              <a:ext cx="1546860" cy="678180"/>
            </a:xfrm>
            <a:custGeom>
              <a:avLst/>
              <a:gdLst/>
              <a:ahLst/>
              <a:cxnLst/>
              <a:rect l="l" t="t" r="r" b="b"/>
              <a:pathLst>
                <a:path w="1546860" h="678180">
                  <a:moveTo>
                    <a:pt x="1442466" y="0"/>
                  </a:moveTo>
                  <a:lnTo>
                    <a:pt x="660654" y="0"/>
                  </a:lnTo>
                  <a:lnTo>
                    <a:pt x="620351" y="8155"/>
                  </a:lnTo>
                  <a:lnTo>
                    <a:pt x="587406" y="30384"/>
                  </a:lnTo>
                  <a:lnTo>
                    <a:pt x="565177" y="63329"/>
                  </a:lnTo>
                  <a:lnTo>
                    <a:pt x="557022" y="103631"/>
                  </a:lnTo>
                  <a:lnTo>
                    <a:pt x="557022" y="363473"/>
                  </a:lnTo>
                  <a:lnTo>
                    <a:pt x="0" y="678179"/>
                  </a:lnTo>
                  <a:lnTo>
                    <a:pt x="557022" y="518921"/>
                  </a:lnTo>
                  <a:lnTo>
                    <a:pt x="565177" y="559665"/>
                  </a:lnTo>
                  <a:lnTo>
                    <a:pt x="587406" y="592835"/>
                  </a:lnTo>
                  <a:lnTo>
                    <a:pt x="620351" y="615148"/>
                  </a:lnTo>
                  <a:lnTo>
                    <a:pt x="660654" y="623315"/>
                  </a:lnTo>
                  <a:lnTo>
                    <a:pt x="1442466" y="623315"/>
                  </a:lnTo>
                  <a:lnTo>
                    <a:pt x="1483209" y="615148"/>
                  </a:lnTo>
                  <a:lnTo>
                    <a:pt x="1516380" y="592835"/>
                  </a:lnTo>
                  <a:lnTo>
                    <a:pt x="1538692" y="559665"/>
                  </a:lnTo>
                  <a:lnTo>
                    <a:pt x="1546860" y="518921"/>
                  </a:lnTo>
                  <a:lnTo>
                    <a:pt x="1546860" y="103631"/>
                  </a:lnTo>
                  <a:lnTo>
                    <a:pt x="1538692" y="63329"/>
                  </a:lnTo>
                  <a:lnTo>
                    <a:pt x="1516380" y="30384"/>
                  </a:lnTo>
                  <a:lnTo>
                    <a:pt x="1483209" y="8155"/>
                  </a:lnTo>
                  <a:lnTo>
                    <a:pt x="14424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01361" y="1504188"/>
              <a:ext cx="1546860" cy="678180"/>
            </a:xfrm>
            <a:custGeom>
              <a:avLst/>
              <a:gdLst/>
              <a:ahLst/>
              <a:cxnLst/>
              <a:rect l="l" t="t" r="r" b="b"/>
              <a:pathLst>
                <a:path w="1546860" h="678180">
                  <a:moveTo>
                    <a:pt x="557022" y="103631"/>
                  </a:moveTo>
                  <a:lnTo>
                    <a:pt x="565177" y="63329"/>
                  </a:lnTo>
                  <a:lnTo>
                    <a:pt x="587406" y="30384"/>
                  </a:lnTo>
                  <a:lnTo>
                    <a:pt x="620351" y="8155"/>
                  </a:lnTo>
                  <a:lnTo>
                    <a:pt x="660654" y="0"/>
                  </a:lnTo>
                  <a:lnTo>
                    <a:pt x="1442466" y="0"/>
                  </a:lnTo>
                  <a:lnTo>
                    <a:pt x="1483209" y="8155"/>
                  </a:lnTo>
                  <a:lnTo>
                    <a:pt x="1516380" y="30384"/>
                  </a:lnTo>
                  <a:lnTo>
                    <a:pt x="1538692" y="63329"/>
                  </a:lnTo>
                  <a:lnTo>
                    <a:pt x="1546860" y="103631"/>
                  </a:lnTo>
                  <a:lnTo>
                    <a:pt x="1546860" y="518921"/>
                  </a:lnTo>
                  <a:lnTo>
                    <a:pt x="1538692" y="559665"/>
                  </a:lnTo>
                  <a:lnTo>
                    <a:pt x="1516380" y="592835"/>
                  </a:lnTo>
                  <a:lnTo>
                    <a:pt x="1483209" y="615148"/>
                  </a:lnTo>
                  <a:lnTo>
                    <a:pt x="1442466" y="623315"/>
                  </a:lnTo>
                  <a:lnTo>
                    <a:pt x="660654" y="623315"/>
                  </a:lnTo>
                  <a:lnTo>
                    <a:pt x="620351" y="615148"/>
                  </a:lnTo>
                  <a:lnTo>
                    <a:pt x="587406" y="592835"/>
                  </a:lnTo>
                  <a:lnTo>
                    <a:pt x="565177" y="559665"/>
                  </a:lnTo>
                  <a:lnTo>
                    <a:pt x="557022" y="518921"/>
                  </a:lnTo>
                  <a:lnTo>
                    <a:pt x="0" y="678179"/>
                  </a:lnTo>
                  <a:lnTo>
                    <a:pt x="557022" y="363473"/>
                  </a:lnTo>
                  <a:lnTo>
                    <a:pt x="557022" y="103631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434584" y="1594357"/>
            <a:ext cx="828675" cy="436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 indent="-14351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43510" algn="l"/>
              </a:tabLst>
            </a:pPr>
            <a:r>
              <a:rPr sz="900" spc="-45" dirty="0">
                <a:latin typeface="Tahoma"/>
                <a:cs typeface="Tahoma"/>
              </a:rPr>
              <a:t>Drag-and-drop</a:t>
            </a:r>
            <a:endParaRPr sz="900">
              <a:latin typeface="Tahoma"/>
              <a:cs typeface="Tahoma"/>
            </a:endParaRPr>
          </a:p>
          <a:p>
            <a:pPr marL="142875" indent="-143510">
              <a:lnSpc>
                <a:spcPts val="1075"/>
              </a:lnSpc>
              <a:buFont typeface="Arial MT"/>
              <a:buChar char="•"/>
              <a:tabLst>
                <a:tab pos="143510" algn="l"/>
              </a:tabLst>
            </a:pPr>
            <a:r>
              <a:rPr sz="900" spc="-45" dirty="0">
                <a:latin typeface="Tahoma"/>
                <a:cs typeface="Tahoma"/>
              </a:rPr>
              <a:t>Configure</a:t>
            </a:r>
            <a:endParaRPr sz="900">
              <a:latin typeface="Tahoma"/>
              <a:cs typeface="Tahoma"/>
            </a:endParaRPr>
          </a:p>
          <a:p>
            <a:pPr marL="142875" indent="-143510">
              <a:lnSpc>
                <a:spcPts val="1075"/>
              </a:lnSpc>
              <a:buFont typeface="Arial MT"/>
              <a:buChar char="•"/>
              <a:tabLst>
                <a:tab pos="143510" algn="l"/>
              </a:tabLst>
            </a:pPr>
            <a:r>
              <a:rPr sz="900" spc="-40" dirty="0">
                <a:latin typeface="Tahoma"/>
                <a:cs typeface="Tahoma"/>
              </a:rPr>
              <a:t>Customize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7651" y="2189988"/>
            <a:ext cx="4202430" cy="1908810"/>
          </a:xfrm>
          <a:custGeom>
            <a:avLst/>
            <a:gdLst/>
            <a:ahLst/>
            <a:cxnLst/>
            <a:rect l="l" t="t" r="r" b="b"/>
            <a:pathLst>
              <a:path w="4202430" h="1908810">
                <a:moveTo>
                  <a:pt x="0" y="0"/>
                </a:moveTo>
                <a:lnTo>
                  <a:pt x="4202430" y="0"/>
                </a:lnTo>
                <a:lnTo>
                  <a:pt x="4202430" y="1908810"/>
                </a:lnTo>
                <a:lnTo>
                  <a:pt x="0" y="190881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853434" y="4407661"/>
            <a:ext cx="7747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135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838200" y="5503164"/>
            <a:ext cx="6094730" cy="3428365"/>
            <a:chOff x="838200" y="5503164"/>
            <a:chExt cx="6094730" cy="342836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820" y="5503164"/>
              <a:ext cx="2148078" cy="342823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851909" y="8783066"/>
            <a:ext cx="8001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136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38200" y="7783830"/>
            <a:ext cx="5948680" cy="1118870"/>
            <a:chOff x="838200" y="7783830"/>
            <a:chExt cx="5948680" cy="111887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0" y="7783830"/>
              <a:ext cx="2153412" cy="6949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92580" y="5651245"/>
            <a:ext cx="5031105" cy="2609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1775" marR="466090"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Exercise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3: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Create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workflow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publish </a:t>
            </a:r>
            <a:r>
              <a:rPr sz="1400" b="1" spc="-3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mu</a:t>
            </a:r>
            <a:r>
              <a:rPr sz="1400" b="1" spc="-3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ipl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iona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)</a:t>
            </a:r>
            <a:endParaRPr sz="1400">
              <a:latin typeface="Tahoma"/>
              <a:cs typeface="Tahoma"/>
            </a:endParaRPr>
          </a:p>
          <a:p>
            <a:pPr marL="1456055" marR="5080">
              <a:lnSpc>
                <a:spcPct val="100000"/>
              </a:lnSpc>
              <a:spcBef>
                <a:spcPts val="830"/>
              </a:spcBef>
            </a:pPr>
            <a:r>
              <a:rPr sz="1200" spc="-70" dirty="0">
                <a:latin typeface="Tahoma"/>
                <a:cs typeface="Tahoma"/>
              </a:rPr>
              <a:t>Scenario: </a:t>
            </a:r>
            <a:r>
              <a:rPr sz="1200" spc="-45" dirty="0">
                <a:latin typeface="Tahoma"/>
                <a:cs typeface="Tahoma"/>
              </a:rPr>
              <a:t>As </a:t>
            </a:r>
            <a:r>
              <a:rPr sz="1200" spc="-75" dirty="0">
                <a:latin typeface="Tahoma"/>
                <a:cs typeface="Tahoma"/>
              </a:rPr>
              <a:t>a </a:t>
            </a:r>
            <a:r>
              <a:rPr sz="1200" spc="-50" dirty="0">
                <a:latin typeface="Tahoma"/>
                <a:cs typeface="Tahoma"/>
              </a:rPr>
              <a:t>project </a:t>
            </a:r>
            <a:r>
              <a:rPr sz="1200" spc="-85" dirty="0">
                <a:latin typeface="Tahoma"/>
                <a:cs typeface="Tahoma"/>
              </a:rPr>
              <a:t>manager, </a:t>
            </a:r>
            <a:r>
              <a:rPr sz="1200" spc="-40" dirty="0">
                <a:latin typeface="Tahoma"/>
                <a:cs typeface="Tahoma"/>
              </a:rPr>
              <a:t>you </a:t>
            </a:r>
            <a:r>
              <a:rPr sz="1200" spc="-55" dirty="0">
                <a:latin typeface="Tahoma"/>
                <a:cs typeface="Tahoma"/>
              </a:rPr>
              <a:t>require </a:t>
            </a:r>
            <a:r>
              <a:rPr sz="1200" spc="-45" dirty="0">
                <a:latin typeface="Tahoma"/>
                <a:cs typeface="Tahoma"/>
              </a:rPr>
              <a:t>one </a:t>
            </a:r>
            <a:r>
              <a:rPr sz="1200" spc="-65" dirty="0">
                <a:latin typeface="Tahoma"/>
                <a:cs typeface="Tahoma"/>
              </a:rPr>
              <a:t>of </a:t>
            </a:r>
            <a:r>
              <a:rPr sz="1200" spc="-50" dirty="0">
                <a:latin typeface="Tahoma"/>
                <a:cs typeface="Tahoma"/>
              </a:rPr>
              <a:t>your 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team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members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publish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multiple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webpage.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20" dirty="0">
                <a:latin typeface="Tahoma"/>
                <a:cs typeface="Tahoma"/>
              </a:rPr>
              <a:t>To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do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85" dirty="0">
                <a:latin typeface="Tahoma"/>
                <a:cs typeface="Tahoma"/>
              </a:rPr>
              <a:t>o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nt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cre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wo</a:t>
            </a:r>
            <a:r>
              <a:rPr sz="1200" spc="-25" dirty="0">
                <a:latin typeface="Tahoma"/>
                <a:cs typeface="Tahoma"/>
              </a:rPr>
              <a:t>r</a:t>
            </a:r>
            <a:r>
              <a:rPr sz="1200" spc="-30" dirty="0">
                <a:latin typeface="Tahoma"/>
                <a:cs typeface="Tahoma"/>
              </a:rPr>
              <a:t>k</a:t>
            </a:r>
            <a:r>
              <a:rPr sz="1200" spc="-75" dirty="0">
                <a:latin typeface="Tahoma"/>
                <a:cs typeface="Tahoma"/>
              </a:rPr>
              <a:t>f</a:t>
            </a:r>
            <a:r>
              <a:rPr sz="1200" spc="-5" dirty="0">
                <a:latin typeface="Tahoma"/>
                <a:cs typeface="Tahoma"/>
              </a:rPr>
              <a:t>l</a:t>
            </a:r>
            <a:r>
              <a:rPr sz="1200" spc="-15" dirty="0">
                <a:latin typeface="Tahoma"/>
                <a:cs typeface="Tahoma"/>
              </a:rPr>
              <a:t>o</a:t>
            </a:r>
            <a:r>
              <a:rPr sz="1200" spc="-85" dirty="0">
                <a:latin typeface="Tahoma"/>
                <a:cs typeface="Tahoma"/>
              </a:rPr>
              <a:t>w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marL="1456055">
              <a:lnSpc>
                <a:spcPct val="100000"/>
              </a:lnSpc>
            </a:pPr>
            <a:r>
              <a:rPr sz="1200" spc="-18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s</a:t>
            </a:r>
            <a:r>
              <a:rPr sz="1200" spc="-20" dirty="0">
                <a:latin typeface="Tahoma"/>
                <a:cs typeface="Tahoma"/>
              </a:rPr>
              <a:t>k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10" dirty="0">
                <a:latin typeface="Tahoma"/>
                <a:cs typeface="Tahoma"/>
              </a:rPr>
              <a:t>r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m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1684655" indent="-229235">
              <a:lnSpc>
                <a:spcPct val="100000"/>
              </a:lnSpc>
              <a:spcBef>
                <a:spcPts val="355"/>
              </a:spcBef>
              <a:buAutoNum type="arabicPeriod"/>
              <a:tabLst>
                <a:tab pos="1684655" algn="l"/>
                <a:tab pos="1685289" algn="l"/>
              </a:tabLst>
            </a:pPr>
            <a:r>
              <a:rPr sz="1100" spc="-70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k</a:t>
            </a:r>
            <a:r>
              <a:rPr sz="1100" spc="-70" dirty="0">
                <a:latin typeface="Tahoma"/>
                <a:cs typeface="Tahoma"/>
              </a:rPr>
              <a:t>f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w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m</a:t>
            </a:r>
            <a:r>
              <a:rPr sz="1100" spc="-1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del</a:t>
            </a:r>
            <a:endParaRPr sz="1100">
              <a:latin typeface="Tahoma"/>
              <a:cs typeface="Tahoma"/>
            </a:endParaRPr>
          </a:p>
          <a:p>
            <a:pPr marL="1684020" indent="-228600">
              <a:lnSpc>
                <a:spcPct val="100000"/>
              </a:lnSpc>
              <a:spcBef>
                <a:spcPts val="345"/>
              </a:spcBef>
              <a:buAutoNum type="arabicPeriod"/>
              <a:tabLst>
                <a:tab pos="1684020" algn="l"/>
                <a:tab pos="1684655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1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an</a:t>
            </a:r>
            <a:r>
              <a:rPr sz="1100" spc="-4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i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endParaRPr sz="1100">
              <a:latin typeface="Tahoma"/>
              <a:cs typeface="Tahoma"/>
            </a:endParaRPr>
          </a:p>
          <a:p>
            <a:pPr marL="1684655" indent="-229235">
              <a:lnSpc>
                <a:spcPct val="100000"/>
              </a:lnSpc>
              <a:spcBef>
                <a:spcPts val="350"/>
              </a:spcBef>
              <a:buAutoNum type="arabicPeriod"/>
              <a:tabLst>
                <a:tab pos="1684655" algn="l"/>
                <a:tab pos="1685289" algn="l"/>
              </a:tabLst>
            </a:pP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o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publ</a:t>
            </a:r>
            <a:r>
              <a:rPr sz="1100" spc="-10" dirty="0">
                <a:latin typeface="Tahoma"/>
                <a:cs typeface="Tahoma"/>
              </a:rPr>
              <a:t>i</a:t>
            </a:r>
            <a:r>
              <a:rPr sz="1100" spc="-9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135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68</a:t>
            </a:fld>
            <a:endParaRPr spc="5" dirty="0"/>
          </a:p>
        </p:txBody>
      </p:sp>
      <p:sp>
        <p:nvSpPr>
          <p:cNvPr id="30" name="object 30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136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7760"/>
            <a:ext cx="6094730" cy="3428365"/>
            <a:chOff x="838200" y="1127760"/>
            <a:chExt cx="6094730" cy="3428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127760"/>
              <a:ext cx="2148840" cy="342823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54196" y="4407661"/>
            <a:ext cx="7556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137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53412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92580" y="3615944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8761" y="1288034"/>
            <a:ext cx="3565525" cy="2051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085" marR="79375"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4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Publ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mu</a:t>
            </a:r>
            <a:r>
              <a:rPr sz="1400" b="1" spc="-3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ipl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a 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workflow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500">
              <a:latin typeface="Tahoma"/>
              <a:cs typeface="Tahoma"/>
            </a:endParaRPr>
          </a:p>
          <a:p>
            <a:pPr marR="112395">
              <a:lnSpc>
                <a:spcPct val="100000"/>
              </a:lnSpc>
            </a:pPr>
            <a:r>
              <a:rPr sz="1200" spc="-70" dirty="0">
                <a:latin typeface="Tahoma"/>
                <a:cs typeface="Tahoma"/>
              </a:rPr>
              <a:t>Scenario: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You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want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use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workflow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publish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multiple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assets.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</a:pPr>
            <a:r>
              <a:rPr sz="1200" spc="-110" dirty="0">
                <a:latin typeface="Tahoma"/>
                <a:cs typeface="Tahoma"/>
              </a:rPr>
              <a:t>In </a:t>
            </a:r>
            <a:r>
              <a:rPr sz="1200" spc="-50" dirty="0">
                <a:latin typeface="Tahoma"/>
                <a:cs typeface="Tahoma"/>
              </a:rPr>
              <a:t>this </a:t>
            </a:r>
            <a:r>
              <a:rPr sz="1200" spc="-75" dirty="0">
                <a:latin typeface="Tahoma"/>
                <a:cs typeface="Tahoma"/>
              </a:rPr>
              <a:t>exercise, </a:t>
            </a:r>
            <a:r>
              <a:rPr sz="1200" spc="-45" dirty="0">
                <a:latin typeface="Tahoma"/>
                <a:cs typeface="Tahoma"/>
              </a:rPr>
              <a:t>you </a:t>
            </a:r>
            <a:r>
              <a:rPr sz="1200" spc="-15" dirty="0">
                <a:latin typeface="Tahoma"/>
                <a:cs typeface="Tahoma"/>
              </a:rPr>
              <a:t>will </a:t>
            </a:r>
            <a:r>
              <a:rPr sz="1200" spc="-65" dirty="0">
                <a:latin typeface="Tahoma"/>
                <a:cs typeface="Tahoma"/>
              </a:rPr>
              <a:t>use </a:t>
            </a:r>
            <a:r>
              <a:rPr sz="1200" spc="-55" dirty="0">
                <a:latin typeface="Tahoma"/>
                <a:cs typeface="Tahoma"/>
              </a:rPr>
              <a:t>the out-of-the-box </a:t>
            </a:r>
            <a:r>
              <a:rPr sz="1200" spc="-45" dirty="0">
                <a:latin typeface="Tahoma"/>
                <a:cs typeface="Tahoma"/>
              </a:rPr>
              <a:t>Publish 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Example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workflow.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You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can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also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use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User0XX_Request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for </a:t>
            </a:r>
            <a:r>
              <a:rPr sz="1200" spc="-45" dirty="0">
                <a:latin typeface="Tahoma"/>
                <a:cs typeface="Tahoma"/>
              </a:rPr>
              <a:t>Publishing </a:t>
            </a:r>
            <a:r>
              <a:rPr sz="1200" spc="-60" dirty="0">
                <a:latin typeface="Tahoma"/>
                <a:cs typeface="Tahoma"/>
              </a:rPr>
              <a:t>workflow, </a:t>
            </a:r>
            <a:r>
              <a:rPr sz="1200" spc="-65" dirty="0">
                <a:latin typeface="Tahoma"/>
                <a:cs typeface="Tahoma"/>
              </a:rPr>
              <a:t>created </a:t>
            </a:r>
            <a:r>
              <a:rPr sz="1200" spc="-30" dirty="0">
                <a:latin typeface="Tahoma"/>
                <a:cs typeface="Tahoma"/>
              </a:rPr>
              <a:t>in </a:t>
            </a:r>
            <a:r>
              <a:rPr sz="1200" spc="-60" dirty="0">
                <a:latin typeface="Tahoma"/>
                <a:cs typeface="Tahoma"/>
              </a:rPr>
              <a:t>Exercise </a:t>
            </a:r>
            <a:r>
              <a:rPr sz="1200" spc="-145" dirty="0">
                <a:latin typeface="Tahoma"/>
                <a:cs typeface="Tahoma"/>
              </a:rPr>
              <a:t>3, </a:t>
            </a:r>
            <a:r>
              <a:rPr sz="1200" spc="-45" dirty="0">
                <a:latin typeface="Tahoma"/>
                <a:cs typeface="Tahoma"/>
              </a:rPr>
              <a:t>to </a:t>
            </a:r>
            <a:r>
              <a:rPr sz="1200" spc="-40" dirty="0">
                <a:latin typeface="Tahoma"/>
                <a:cs typeface="Tahoma"/>
              </a:rPr>
              <a:t>publish </a:t>
            </a:r>
            <a:r>
              <a:rPr sz="1200" spc="-35" dirty="0">
                <a:latin typeface="Tahoma"/>
                <a:cs typeface="Tahoma"/>
              </a:rPr>
              <a:t> mul</a:t>
            </a:r>
            <a:r>
              <a:rPr sz="1200" spc="-15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iple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5502402"/>
            <a:ext cx="6094730" cy="3429000"/>
            <a:chOff x="838200" y="5502402"/>
            <a:chExt cx="6094730" cy="342900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0" y="5502402"/>
              <a:ext cx="2148840" cy="34290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852671" y="8783066"/>
            <a:ext cx="7937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138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" y="7783830"/>
            <a:ext cx="2153412" cy="69494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305560" y="7990585"/>
            <a:ext cx="12147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ke</a:t>
            </a:r>
            <a:r>
              <a:rPr sz="16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8760714"/>
            <a:ext cx="104394" cy="141731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82544" y="5736590"/>
            <a:ext cx="3661410" cy="2625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174625" indent="-1714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150" algn="l"/>
              </a:tabLst>
            </a:pPr>
            <a:r>
              <a:rPr sz="1200" spc="-8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can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seek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review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feedback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on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creating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d-hoc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vi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w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wor</a:t>
            </a:r>
            <a:r>
              <a:rPr sz="1200" spc="-20" dirty="0">
                <a:latin typeface="Tahoma"/>
                <a:cs typeface="Tahoma"/>
              </a:rPr>
              <a:t>k</a:t>
            </a:r>
            <a:r>
              <a:rPr sz="1200" spc="-75" dirty="0">
                <a:latin typeface="Tahoma"/>
                <a:cs typeface="Tahoma"/>
              </a:rPr>
              <a:t>f</a:t>
            </a:r>
            <a:r>
              <a:rPr sz="1200" spc="-5" dirty="0">
                <a:latin typeface="Tahoma"/>
                <a:cs typeface="Tahoma"/>
              </a:rPr>
              <a:t>l</a:t>
            </a:r>
            <a:r>
              <a:rPr sz="1200" spc="-15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w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0" dirty="0">
                <a:latin typeface="Tahoma"/>
                <a:cs typeface="Tahoma"/>
              </a:rPr>
              <a:t> 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184150" marR="456565" indent="-17145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84150" algn="l"/>
              </a:tabLst>
            </a:pPr>
            <a:r>
              <a:rPr sz="1200" spc="-45" dirty="0">
                <a:latin typeface="Tahoma"/>
                <a:cs typeface="Tahoma"/>
              </a:rPr>
              <a:t>Workflows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involve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series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steps,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each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step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10" dirty="0">
                <a:latin typeface="Tahoma"/>
                <a:cs typeface="Tahoma"/>
              </a:rPr>
              <a:t>r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55" dirty="0">
                <a:latin typeface="Tahoma"/>
                <a:cs typeface="Tahoma"/>
              </a:rPr>
              <a:t>orms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55" dirty="0">
                <a:latin typeface="Tahoma"/>
                <a:cs typeface="Tahoma"/>
              </a:rPr>
              <a:t>ec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f</a:t>
            </a:r>
            <a:r>
              <a:rPr sz="1200" spc="-40" dirty="0">
                <a:latin typeface="Tahoma"/>
                <a:cs typeface="Tahoma"/>
              </a:rPr>
              <a:t>ic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as</a:t>
            </a:r>
            <a:r>
              <a:rPr sz="1200" spc="-10" dirty="0">
                <a:latin typeface="Tahoma"/>
                <a:cs typeface="Tahoma"/>
              </a:rPr>
              <a:t>k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184150" marR="58419" indent="-17145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84150" algn="l"/>
              </a:tabLst>
            </a:pPr>
            <a:r>
              <a:rPr sz="1200" spc="-15" dirty="0">
                <a:latin typeface="Tahoma"/>
                <a:cs typeface="Tahoma"/>
              </a:rPr>
              <a:t>AEM </a:t>
            </a:r>
            <a:r>
              <a:rPr sz="1200" spc="-50" dirty="0">
                <a:latin typeface="Tahoma"/>
                <a:cs typeface="Tahoma"/>
              </a:rPr>
              <a:t>provides </a:t>
            </a:r>
            <a:r>
              <a:rPr sz="1200" spc="-60" dirty="0">
                <a:latin typeface="Tahoma"/>
                <a:cs typeface="Tahoma"/>
              </a:rPr>
              <a:t>several </a:t>
            </a:r>
            <a:r>
              <a:rPr sz="1200" spc="-40" dirty="0">
                <a:latin typeface="Tahoma"/>
                <a:cs typeface="Tahoma"/>
              </a:rPr>
              <a:t>tools </a:t>
            </a:r>
            <a:r>
              <a:rPr sz="1200" spc="-60" dirty="0">
                <a:latin typeface="Tahoma"/>
                <a:cs typeface="Tahoma"/>
              </a:rPr>
              <a:t>for </a:t>
            </a:r>
            <a:r>
              <a:rPr sz="1200" spc="-65" dirty="0">
                <a:latin typeface="Tahoma"/>
                <a:cs typeface="Tahoma"/>
              </a:rPr>
              <a:t>creating </a:t>
            </a:r>
            <a:r>
              <a:rPr sz="1200" spc="-40" dirty="0">
                <a:latin typeface="Tahoma"/>
                <a:cs typeface="Tahoma"/>
              </a:rPr>
              <a:t>workflow 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models,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developing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workflow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steps,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interacting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with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workflows.</a:t>
            </a:r>
            <a:endParaRPr sz="1200">
              <a:latin typeface="Tahoma"/>
              <a:cs typeface="Tahoma"/>
            </a:endParaRPr>
          </a:p>
          <a:p>
            <a:pPr marL="184150" marR="359410" indent="-17145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84150" algn="l"/>
              </a:tabLst>
            </a:pPr>
            <a:r>
              <a:rPr sz="1200" spc="-60" dirty="0">
                <a:latin typeface="Tahoma"/>
                <a:cs typeface="Tahoma"/>
              </a:rPr>
              <a:t>Each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step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workflow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contain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any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number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</a:t>
            </a:r>
            <a:r>
              <a:rPr sz="1200" spc="-30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io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ci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condi</a:t>
            </a:r>
            <a:r>
              <a:rPr sz="1200" spc="-25" dirty="0">
                <a:latin typeface="Tahoma"/>
                <a:cs typeface="Tahoma"/>
              </a:rPr>
              <a:t>tio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184150" marR="102235" indent="-17145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84150" algn="l"/>
              </a:tabLst>
            </a:pPr>
            <a:r>
              <a:rPr sz="1200" spc="-8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start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workflow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from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Assets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console,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T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meline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ne</a:t>
            </a:r>
            <a:r>
              <a:rPr sz="1200" dirty="0">
                <a:latin typeface="Tahoma"/>
                <a:cs typeface="Tahoma"/>
              </a:rPr>
              <a:t>l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W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60" dirty="0">
                <a:latin typeface="Tahoma"/>
                <a:cs typeface="Tahoma"/>
              </a:rPr>
              <a:t>r</a:t>
            </a:r>
            <a:r>
              <a:rPr sz="1200" spc="-30" dirty="0">
                <a:latin typeface="Tahoma"/>
                <a:cs typeface="Tahoma"/>
              </a:rPr>
              <a:t>k</a:t>
            </a:r>
            <a:r>
              <a:rPr sz="1200" spc="-75" dirty="0">
                <a:latin typeface="Tahoma"/>
                <a:cs typeface="Tahoma"/>
              </a:rPr>
              <a:t>f</a:t>
            </a:r>
            <a:r>
              <a:rPr sz="1200" spc="-5" dirty="0">
                <a:latin typeface="Tahoma"/>
                <a:cs typeface="Tahoma"/>
              </a:rPr>
              <a:t>l</a:t>
            </a:r>
            <a:r>
              <a:rPr sz="1200" spc="-15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console.</a:t>
            </a:r>
            <a:endParaRPr sz="1200">
              <a:latin typeface="Tahoma"/>
              <a:cs typeface="Tahoma"/>
            </a:endParaRPr>
          </a:p>
          <a:p>
            <a:pPr marL="184150" marR="5080" indent="-17145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184150" algn="l"/>
              </a:tabLst>
            </a:pPr>
            <a:r>
              <a:rPr sz="1200" spc="-8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can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complete,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step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back,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delegate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tasks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from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Inbox.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137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69</a:t>
            </a:fld>
            <a:endParaRPr spc="5" dirty="0"/>
          </a:p>
        </p:txBody>
      </p:sp>
      <p:sp>
        <p:nvSpPr>
          <p:cNvPr id="26" name="object 26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138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7363" y="1316227"/>
            <a:ext cx="21240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ef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enc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la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7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58716" y="1717133"/>
            <a:ext cx="2432028" cy="256530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865626" y="4407661"/>
            <a:ext cx="5334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13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3" name="object 13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4663" y="5691632"/>
            <a:ext cx="454659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2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81579" y="6226936"/>
            <a:ext cx="1808480" cy="2251710"/>
            <a:chOff x="2981579" y="6226936"/>
            <a:chExt cx="1808480" cy="225171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7802" y="6233159"/>
              <a:ext cx="1796033" cy="215816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984754" y="6230111"/>
              <a:ext cx="1802130" cy="2245360"/>
            </a:xfrm>
            <a:custGeom>
              <a:avLst/>
              <a:gdLst/>
              <a:ahLst/>
              <a:cxnLst/>
              <a:rect l="l" t="t" r="r" b="b"/>
              <a:pathLst>
                <a:path w="1802129" h="2245359">
                  <a:moveTo>
                    <a:pt x="0" y="0"/>
                  </a:moveTo>
                  <a:lnTo>
                    <a:pt x="1802130" y="0"/>
                  </a:lnTo>
                  <a:lnTo>
                    <a:pt x="1802130" y="2244852"/>
                  </a:lnTo>
                  <a:lnTo>
                    <a:pt x="0" y="224485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864864" y="8783066"/>
            <a:ext cx="5461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14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7</a:t>
            </a:fld>
            <a:endParaRPr spc="5" dirty="0"/>
          </a:p>
        </p:txBody>
      </p:sp>
      <p:sp>
        <p:nvSpPr>
          <p:cNvPr id="24" name="object 24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26997"/>
            <a:ext cx="6094476" cy="3429000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37819" y="1126616"/>
          <a:ext cx="6082030" cy="3416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7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045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436245" marR="3371850">
                        <a:lnSpc>
                          <a:spcPct val="74800"/>
                        </a:lnSpc>
                        <a:spcBef>
                          <a:spcPts val="1455"/>
                        </a:spcBef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800" b="1" spc="1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eati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1800" b="1" spc="-13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800" b="1" spc="-13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1800" b="1" spc="-4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gi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g  </a:t>
                      </a:r>
                      <a:r>
                        <a:rPr sz="1800" b="1" spc="-14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Projects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959">
                <a:tc>
                  <a:txBody>
                    <a:bodyPr/>
                    <a:lstStyle/>
                    <a:p>
                      <a:pPr marL="3879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9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Agenda: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j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xpe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ence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ger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(AE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)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tio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ns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pe</a:t>
                      </a:r>
                      <a:r>
                        <a:rPr sz="900" spc="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j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j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li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cle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j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il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Start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project</a:t>
                      </a:r>
                      <a:r>
                        <a:rPr sz="900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workflow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run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through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associated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tasks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63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6" name="object 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42694" y="6722998"/>
            <a:ext cx="3964940" cy="1308100"/>
            <a:chOff x="1242694" y="6722998"/>
            <a:chExt cx="3964940" cy="13081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8917" y="6729221"/>
              <a:ext cx="1153668" cy="12954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45869" y="6726173"/>
              <a:ext cx="1160145" cy="1301750"/>
            </a:xfrm>
            <a:custGeom>
              <a:avLst/>
              <a:gdLst/>
              <a:ahLst/>
              <a:cxnLst/>
              <a:rect l="l" t="t" r="r" b="b"/>
              <a:pathLst>
                <a:path w="1160145" h="1301750">
                  <a:moveTo>
                    <a:pt x="0" y="0"/>
                  </a:moveTo>
                  <a:lnTo>
                    <a:pt x="1159764" y="0"/>
                  </a:lnTo>
                  <a:lnTo>
                    <a:pt x="1159764" y="1301496"/>
                  </a:lnTo>
                  <a:lnTo>
                    <a:pt x="0" y="130149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07919" y="7051547"/>
              <a:ext cx="2799715" cy="451484"/>
            </a:xfrm>
            <a:custGeom>
              <a:avLst/>
              <a:gdLst/>
              <a:ahLst/>
              <a:cxnLst/>
              <a:rect l="l" t="t" r="r" b="b"/>
              <a:pathLst>
                <a:path w="2799715" h="451484">
                  <a:moveTo>
                    <a:pt x="58144" y="18939"/>
                  </a:moveTo>
                  <a:lnTo>
                    <a:pt x="55308" y="38020"/>
                  </a:lnTo>
                  <a:lnTo>
                    <a:pt x="2796540" y="451103"/>
                  </a:lnTo>
                  <a:lnTo>
                    <a:pt x="2799588" y="432053"/>
                  </a:lnTo>
                  <a:lnTo>
                    <a:pt x="58144" y="18939"/>
                  </a:lnTo>
                  <a:close/>
                </a:path>
                <a:path w="2799715" h="451484">
                  <a:moveTo>
                    <a:pt x="60959" y="0"/>
                  </a:moveTo>
                  <a:lnTo>
                    <a:pt x="0" y="19811"/>
                  </a:lnTo>
                  <a:lnTo>
                    <a:pt x="52577" y="56387"/>
                  </a:lnTo>
                  <a:lnTo>
                    <a:pt x="55308" y="38020"/>
                  </a:lnTo>
                  <a:lnTo>
                    <a:pt x="45719" y="36575"/>
                  </a:lnTo>
                  <a:lnTo>
                    <a:pt x="48767" y="17525"/>
                  </a:lnTo>
                  <a:lnTo>
                    <a:pt x="58354" y="17525"/>
                  </a:lnTo>
                  <a:lnTo>
                    <a:pt x="60959" y="0"/>
                  </a:lnTo>
                  <a:close/>
                </a:path>
                <a:path w="2799715" h="451484">
                  <a:moveTo>
                    <a:pt x="48767" y="17525"/>
                  </a:moveTo>
                  <a:lnTo>
                    <a:pt x="45719" y="36575"/>
                  </a:lnTo>
                  <a:lnTo>
                    <a:pt x="55308" y="38020"/>
                  </a:lnTo>
                  <a:lnTo>
                    <a:pt x="58144" y="18939"/>
                  </a:lnTo>
                  <a:lnTo>
                    <a:pt x="48767" y="17525"/>
                  </a:lnTo>
                  <a:close/>
                </a:path>
                <a:path w="2799715" h="451484">
                  <a:moveTo>
                    <a:pt x="58354" y="17525"/>
                  </a:moveTo>
                  <a:lnTo>
                    <a:pt x="48767" y="17525"/>
                  </a:lnTo>
                  <a:lnTo>
                    <a:pt x="58144" y="18939"/>
                  </a:lnTo>
                  <a:lnTo>
                    <a:pt x="58354" y="17525"/>
                  </a:lnTo>
                  <a:close/>
                </a:path>
              </a:pathLst>
            </a:custGeom>
            <a:solidFill>
              <a:srgbClr val="007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94663" y="5691632"/>
            <a:ext cx="3023235" cy="8648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oje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ove</a:t>
            </a:r>
            <a:r>
              <a:rPr sz="1400" b="1" spc="-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vi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spc="-35" dirty="0">
                <a:latin typeface="Tahoma"/>
                <a:cs typeface="Tahoma"/>
              </a:rPr>
              <a:t>Help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group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resources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into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one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entity</a:t>
            </a:r>
            <a:endParaRPr sz="12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40" dirty="0">
                <a:latin typeface="Tahoma"/>
                <a:cs typeface="Tahoma"/>
              </a:rPr>
              <a:t>Help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associate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resources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with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project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–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tiles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89626" y="8780830"/>
            <a:ext cx="1323975" cy="93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05"/>
              </a:lnSpc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89" baseline="6944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2" baseline="6944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5" baseline="6944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600" baseline="6944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25091" y="6767194"/>
            <a:ext cx="4807585" cy="2139950"/>
            <a:chOff x="2125091" y="6767194"/>
            <a:chExt cx="4807585" cy="213995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3032" y="6774179"/>
              <a:ext cx="1136904" cy="127558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19984" y="6770369"/>
              <a:ext cx="1143000" cy="1282700"/>
            </a:xfrm>
            <a:custGeom>
              <a:avLst/>
              <a:gdLst/>
              <a:ahLst/>
              <a:cxnLst/>
              <a:rect l="l" t="t" r="r" b="b"/>
              <a:pathLst>
                <a:path w="1143000" h="1282700">
                  <a:moveTo>
                    <a:pt x="0" y="0"/>
                  </a:moveTo>
                  <a:lnTo>
                    <a:pt x="1142999" y="0"/>
                  </a:lnTo>
                  <a:lnTo>
                    <a:pt x="1142999" y="1282446"/>
                  </a:lnTo>
                  <a:lnTo>
                    <a:pt x="0" y="128244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5014" y="7023353"/>
              <a:ext cx="1867662" cy="18836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1086" y="7418831"/>
              <a:ext cx="695706" cy="84505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85744" y="7005827"/>
              <a:ext cx="1924050" cy="741680"/>
            </a:xfrm>
            <a:custGeom>
              <a:avLst/>
              <a:gdLst/>
              <a:ahLst/>
              <a:cxnLst/>
              <a:rect l="l" t="t" r="r" b="b"/>
              <a:pathLst>
                <a:path w="1924050" h="741679">
                  <a:moveTo>
                    <a:pt x="1921002" y="557022"/>
                  </a:moveTo>
                  <a:lnTo>
                    <a:pt x="1920240" y="537972"/>
                  </a:lnTo>
                  <a:lnTo>
                    <a:pt x="56908" y="588772"/>
                  </a:lnTo>
                  <a:lnTo>
                    <a:pt x="56388" y="569214"/>
                  </a:lnTo>
                  <a:lnTo>
                    <a:pt x="0" y="599694"/>
                  </a:lnTo>
                  <a:lnTo>
                    <a:pt x="57912" y="626364"/>
                  </a:lnTo>
                  <a:lnTo>
                    <a:pt x="57416" y="608076"/>
                  </a:lnTo>
                  <a:lnTo>
                    <a:pt x="57416" y="607809"/>
                  </a:lnTo>
                  <a:lnTo>
                    <a:pt x="1921002" y="557022"/>
                  </a:lnTo>
                  <a:close/>
                </a:path>
                <a:path w="1924050" h="741679">
                  <a:moveTo>
                    <a:pt x="1922526" y="622554"/>
                  </a:moveTo>
                  <a:lnTo>
                    <a:pt x="1918716" y="604266"/>
                  </a:lnTo>
                  <a:lnTo>
                    <a:pt x="1475740" y="704367"/>
                  </a:lnTo>
                  <a:lnTo>
                    <a:pt x="1471422" y="685800"/>
                  </a:lnTo>
                  <a:lnTo>
                    <a:pt x="1421892" y="726186"/>
                  </a:lnTo>
                  <a:lnTo>
                    <a:pt x="1484376" y="741426"/>
                  </a:lnTo>
                  <a:lnTo>
                    <a:pt x="1480464" y="724662"/>
                  </a:lnTo>
                  <a:lnTo>
                    <a:pt x="1479969" y="722566"/>
                  </a:lnTo>
                  <a:lnTo>
                    <a:pt x="1922526" y="622554"/>
                  </a:lnTo>
                  <a:close/>
                </a:path>
                <a:path w="1924050" h="741679">
                  <a:moveTo>
                    <a:pt x="1924050" y="416052"/>
                  </a:moveTo>
                  <a:lnTo>
                    <a:pt x="861326" y="17729"/>
                  </a:lnTo>
                  <a:lnTo>
                    <a:pt x="862533" y="14478"/>
                  </a:lnTo>
                  <a:lnTo>
                    <a:pt x="867918" y="0"/>
                  </a:lnTo>
                  <a:lnTo>
                    <a:pt x="804672" y="6096"/>
                  </a:lnTo>
                  <a:lnTo>
                    <a:pt x="848106" y="53340"/>
                  </a:lnTo>
                  <a:lnTo>
                    <a:pt x="854773" y="35369"/>
                  </a:lnTo>
                  <a:lnTo>
                    <a:pt x="1917192" y="434340"/>
                  </a:lnTo>
                  <a:lnTo>
                    <a:pt x="1924050" y="416052"/>
                  </a:lnTo>
                  <a:close/>
                </a:path>
              </a:pathLst>
            </a:custGeom>
            <a:solidFill>
              <a:srgbClr val="007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1494" y="7376921"/>
              <a:ext cx="1136141" cy="118414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568446" y="7373873"/>
              <a:ext cx="1143000" cy="1190625"/>
            </a:xfrm>
            <a:custGeom>
              <a:avLst/>
              <a:gdLst/>
              <a:ahLst/>
              <a:cxnLst/>
              <a:rect l="l" t="t" r="r" b="b"/>
              <a:pathLst>
                <a:path w="1143000" h="1190625">
                  <a:moveTo>
                    <a:pt x="0" y="0"/>
                  </a:moveTo>
                  <a:lnTo>
                    <a:pt x="1143000" y="0"/>
                  </a:lnTo>
                  <a:lnTo>
                    <a:pt x="1143000" y="1190244"/>
                  </a:lnTo>
                  <a:lnTo>
                    <a:pt x="0" y="119024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31314" y="7312913"/>
              <a:ext cx="1139952" cy="130530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128266" y="7309103"/>
              <a:ext cx="1146175" cy="1312545"/>
            </a:xfrm>
            <a:custGeom>
              <a:avLst/>
              <a:gdLst/>
              <a:ahLst/>
              <a:cxnLst/>
              <a:rect l="l" t="t" r="r" b="b"/>
              <a:pathLst>
                <a:path w="1146175" h="1312545">
                  <a:moveTo>
                    <a:pt x="0" y="0"/>
                  </a:moveTo>
                  <a:lnTo>
                    <a:pt x="1146047" y="0"/>
                  </a:lnTo>
                  <a:lnTo>
                    <a:pt x="1146047" y="1312164"/>
                  </a:lnTo>
                  <a:lnTo>
                    <a:pt x="0" y="1312164"/>
                  </a:lnTo>
                  <a:lnTo>
                    <a:pt x="0" y="0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851147" y="8783066"/>
            <a:ext cx="8191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40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139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70</a:t>
            </a:fld>
            <a:endParaRPr spc="5" dirty="0"/>
          </a:p>
        </p:txBody>
      </p:sp>
      <p:sp>
        <p:nvSpPr>
          <p:cNvPr id="28" name="object 28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140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41270" y="2139569"/>
            <a:ext cx="3689350" cy="2078355"/>
            <a:chOff x="2041270" y="2139569"/>
            <a:chExt cx="3689350" cy="207835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493" y="2146554"/>
              <a:ext cx="3675887" cy="20650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44445" y="2142744"/>
              <a:ext cx="3683000" cy="2072005"/>
            </a:xfrm>
            <a:custGeom>
              <a:avLst/>
              <a:gdLst/>
              <a:ahLst/>
              <a:cxnLst/>
              <a:rect l="l" t="t" r="r" b="b"/>
              <a:pathLst>
                <a:path w="3683000" h="2072004">
                  <a:moveTo>
                    <a:pt x="0" y="0"/>
                  </a:moveTo>
                  <a:lnTo>
                    <a:pt x="3682746" y="0"/>
                  </a:lnTo>
                  <a:lnTo>
                    <a:pt x="3682746" y="2071877"/>
                  </a:lnTo>
                  <a:lnTo>
                    <a:pt x="0" y="2071877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50772" y="1316227"/>
            <a:ext cx="6068695" cy="637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oje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console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60" dirty="0">
                <a:latin typeface="Tahoma"/>
                <a:cs typeface="Tahoma"/>
              </a:rPr>
              <a:t>Access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manage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projects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within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64226" y="4390897"/>
            <a:ext cx="13823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    </a:t>
            </a:r>
            <a:r>
              <a:rPr sz="600" spc="-89" baseline="6944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2" baseline="6944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135" baseline="6944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600" baseline="6944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34334" y="2443733"/>
            <a:ext cx="593725" cy="231140"/>
          </a:xfrm>
          <a:custGeom>
            <a:avLst/>
            <a:gdLst/>
            <a:ahLst/>
            <a:cxnLst/>
            <a:rect l="l" t="t" r="r" b="b"/>
            <a:pathLst>
              <a:path w="593725" h="231139">
                <a:moveTo>
                  <a:pt x="0" y="0"/>
                </a:moveTo>
                <a:lnTo>
                  <a:pt x="593598" y="0"/>
                </a:lnTo>
                <a:lnTo>
                  <a:pt x="593598" y="230885"/>
                </a:lnTo>
                <a:lnTo>
                  <a:pt x="0" y="23088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56482" y="4407661"/>
            <a:ext cx="7112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4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6" name="object 1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91435" y="6438010"/>
            <a:ext cx="4284980" cy="1751330"/>
            <a:chOff x="2591435" y="6438010"/>
            <a:chExt cx="4284980" cy="175133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7658" y="6444233"/>
              <a:ext cx="4272534" cy="173888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594610" y="6441185"/>
              <a:ext cx="4278630" cy="1744980"/>
            </a:xfrm>
            <a:custGeom>
              <a:avLst/>
              <a:gdLst/>
              <a:ahLst/>
              <a:cxnLst/>
              <a:rect l="l" t="t" r="r" b="b"/>
              <a:pathLst>
                <a:path w="4278630" h="1744979">
                  <a:moveTo>
                    <a:pt x="0" y="0"/>
                  </a:moveTo>
                  <a:lnTo>
                    <a:pt x="4278630" y="0"/>
                  </a:lnTo>
                  <a:lnTo>
                    <a:pt x="4278630" y="1744980"/>
                  </a:lnTo>
                  <a:lnTo>
                    <a:pt x="0" y="174498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646162" y="8783066"/>
            <a:ext cx="7874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791205" y="6724650"/>
            <a:ext cx="3984625" cy="1432560"/>
          </a:xfrm>
          <a:custGeom>
            <a:avLst/>
            <a:gdLst/>
            <a:ahLst/>
            <a:cxnLst/>
            <a:rect l="l" t="t" r="r" b="b"/>
            <a:pathLst>
              <a:path w="3984625" h="1432559">
                <a:moveTo>
                  <a:pt x="0" y="0"/>
                </a:moveTo>
                <a:lnTo>
                  <a:pt x="3984498" y="0"/>
                </a:lnTo>
                <a:lnTo>
                  <a:pt x="3984498" y="1432560"/>
                </a:lnTo>
                <a:lnTo>
                  <a:pt x="0" y="143256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94663" y="5691632"/>
            <a:ext cx="3825875" cy="255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oje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templ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ate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spc="-50" dirty="0">
                <a:latin typeface="Tahoma"/>
                <a:cs typeface="Tahoma"/>
              </a:rPr>
              <a:t>Authors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can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choose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from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out-of-the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box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project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templates.</a:t>
            </a:r>
            <a:endParaRPr sz="12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50" dirty="0">
                <a:latin typeface="Tahoma"/>
                <a:cs typeface="Tahoma"/>
              </a:rPr>
              <a:t>Dev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5" dirty="0">
                <a:latin typeface="Tahoma"/>
                <a:cs typeface="Tahoma"/>
              </a:rPr>
              <a:t>l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60" dirty="0">
                <a:latin typeface="Tahoma"/>
                <a:cs typeface="Tahoma"/>
              </a:rPr>
              <a:t>pe</a:t>
            </a:r>
            <a:r>
              <a:rPr sz="1200" spc="-15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55" dirty="0">
                <a:latin typeface="Tahoma"/>
                <a:cs typeface="Tahoma"/>
              </a:rPr>
              <a:t>c</a:t>
            </a:r>
            <a:r>
              <a:rPr sz="1200" spc="-70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304800" marR="2540000" lvl="1" indent="-138430">
              <a:lnSpc>
                <a:spcPct val="100000"/>
              </a:lnSpc>
              <a:spcBef>
                <a:spcPts val="359"/>
              </a:spcBef>
              <a:buFont typeface="Arial MT"/>
              <a:buChar char="•"/>
              <a:tabLst>
                <a:tab pos="305435" algn="l"/>
              </a:tabLst>
            </a:pPr>
            <a:r>
              <a:rPr sz="1100" spc="-70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25" dirty="0">
                <a:latin typeface="Tahoma"/>
                <a:cs typeface="Tahoma"/>
              </a:rPr>
              <a:t>om  </a:t>
            </a:r>
            <a:r>
              <a:rPr sz="1100" spc="-65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oj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mpl</a:t>
            </a:r>
            <a:r>
              <a:rPr sz="1100" spc="-45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304800" marR="2500630" lvl="1" indent="-1384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305435" algn="l"/>
              </a:tabLst>
            </a:pPr>
            <a:r>
              <a:rPr sz="1100" spc="-70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80" dirty="0">
                <a:latin typeface="Tahoma"/>
                <a:cs typeface="Tahoma"/>
              </a:rPr>
              <a:t>n</a:t>
            </a:r>
            <a:r>
              <a:rPr sz="1100" spc="-25" dirty="0">
                <a:latin typeface="Tahoma"/>
                <a:cs typeface="Tahoma"/>
              </a:rPr>
              <a:t>f</a:t>
            </a:r>
            <a:r>
              <a:rPr sz="1100" spc="-35" dirty="0">
                <a:latin typeface="Tahoma"/>
                <a:cs typeface="Tahoma"/>
              </a:rPr>
              <a:t>i</a:t>
            </a:r>
            <a:r>
              <a:rPr sz="1100" spc="-100" dirty="0">
                <a:latin typeface="Tahoma"/>
                <a:cs typeface="Tahoma"/>
              </a:rPr>
              <a:t>g</a:t>
            </a:r>
            <a:r>
              <a:rPr sz="1100" spc="-55" dirty="0">
                <a:latin typeface="Tahoma"/>
                <a:cs typeface="Tahoma"/>
              </a:rPr>
              <a:t>ure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the  </a:t>
            </a:r>
            <a:r>
              <a:rPr sz="1100" spc="-70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75" dirty="0">
                <a:latin typeface="Tahoma"/>
                <a:cs typeface="Tahoma"/>
              </a:rPr>
              <a:t>j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sh</a:t>
            </a:r>
            <a:r>
              <a:rPr sz="1100" spc="-50" dirty="0">
                <a:latin typeface="Tahoma"/>
                <a:cs typeface="Tahoma"/>
              </a:rPr>
              <a:t>b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45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L="304800" marR="286321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05435" algn="l"/>
              </a:tabLst>
            </a:pPr>
            <a:r>
              <a:rPr sz="1100" spc="-70" dirty="0">
                <a:latin typeface="Tahoma"/>
                <a:cs typeface="Tahoma"/>
              </a:rPr>
              <a:t>U</a:t>
            </a:r>
            <a:r>
              <a:rPr sz="1100" spc="-40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25" dirty="0">
                <a:latin typeface="Tahoma"/>
                <a:cs typeface="Tahoma"/>
              </a:rPr>
              <a:t>om  </a:t>
            </a:r>
            <a:r>
              <a:rPr sz="1100" spc="-40" dirty="0">
                <a:latin typeface="Tahoma"/>
                <a:cs typeface="Tahoma"/>
              </a:rPr>
              <a:t>workflows</a:t>
            </a:r>
            <a:endParaRPr sz="1100">
              <a:latin typeface="Tahoma"/>
              <a:cs typeface="Tahoma"/>
            </a:endParaRPr>
          </a:p>
          <a:p>
            <a:pPr marL="304800" marR="2452370" lvl="1" indent="-1384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305435" algn="l"/>
              </a:tabLst>
            </a:pPr>
            <a:r>
              <a:rPr sz="1100" spc="-70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add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on</a:t>
            </a:r>
            <a:r>
              <a:rPr sz="1100" spc="-4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  </a:t>
            </a:r>
            <a:r>
              <a:rPr sz="1100" spc="-45" dirty="0">
                <a:latin typeface="Tahoma"/>
                <a:cs typeface="Tahoma"/>
              </a:rPr>
              <a:t>b</a:t>
            </a:r>
            <a:r>
              <a:rPr sz="1100" spc="-3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n</a:t>
            </a:r>
            <a:r>
              <a:rPr sz="1100" spc="-2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s </a:t>
            </a:r>
            <a:r>
              <a:rPr sz="1100" spc="-35" dirty="0">
                <a:latin typeface="Tahoma"/>
                <a:cs typeface="Tahoma"/>
              </a:rPr>
              <a:t>rol</a:t>
            </a:r>
            <a:r>
              <a:rPr sz="1100" spc="-2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f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  project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52671" y="8783066"/>
            <a:ext cx="7874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141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71</a:t>
            </a:fld>
            <a:endParaRPr spc="5" dirty="0"/>
          </a:p>
        </p:txBody>
      </p:sp>
      <p:sp>
        <p:nvSpPr>
          <p:cNvPr id="29" name="object 29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142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4196" y="4407661"/>
            <a:ext cx="7937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4663" y="1316227"/>
            <a:ext cx="99123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049908" y="1801241"/>
          <a:ext cx="5690233" cy="23103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507"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Roles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Description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Permissions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564"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900" spc="-40" dirty="0">
                          <a:latin typeface="Tahoma"/>
                          <a:cs typeface="Tahoma"/>
                        </a:rPr>
                        <a:t>Observer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89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900" spc="-30" dirty="0">
                          <a:latin typeface="Tahoma"/>
                          <a:cs typeface="Tahoma"/>
                        </a:rPr>
                        <a:t>View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project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details,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including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project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65" dirty="0">
                          <a:latin typeface="Tahoma"/>
                          <a:cs typeface="Tahoma"/>
                        </a:rPr>
                        <a:t>status.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89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ad</a:t>
                      </a:r>
                      <a:r>
                        <a:rPr sz="900" spc="1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pe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sio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ns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ro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j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3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.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89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1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342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45" dirty="0">
                          <a:latin typeface="Tahoma"/>
                          <a:cs typeface="Tahoma"/>
                        </a:rPr>
                        <a:t>Editor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342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pl</a:t>
                      </a:r>
                      <a:r>
                        <a:rPr sz="9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di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th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conten</a:t>
                      </a:r>
                      <a:r>
                        <a:rPr sz="9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ro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j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3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.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4290" marR="161290">
                        <a:lnSpc>
                          <a:spcPct val="100000"/>
                        </a:lnSpc>
                      </a:pPr>
                      <a:r>
                        <a:rPr sz="900" spc="-55" dirty="0">
                          <a:latin typeface="Tahoma"/>
                          <a:cs typeface="Tahoma"/>
                        </a:rPr>
                        <a:t>Read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Write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access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latin typeface="Tahoma"/>
                          <a:cs typeface="Tahoma"/>
                        </a:rPr>
                        <a:t>project,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associated </a:t>
                      </a:r>
                      <a:r>
                        <a:rPr sz="900" spc="-2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a,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at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.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1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342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35" dirty="0">
                          <a:latin typeface="Tahoma"/>
                          <a:cs typeface="Tahoma"/>
                        </a:rPr>
                        <a:t>Owner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4925" marR="105410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re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ro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j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3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9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iti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ro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j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3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9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ove 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approved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assets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Production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folder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view </a:t>
                      </a:r>
                      <a:r>
                        <a:rPr sz="900" spc="-2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pe</a:t>
                      </a:r>
                      <a:r>
                        <a:rPr sz="900" spc="4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1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al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35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ro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j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t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336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1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di</a:t>
                      </a:r>
                      <a:r>
                        <a:rPr sz="900" spc="4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pe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sion(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9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9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sp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ci</a:t>
                      </a:r>
                      <a:r>
                        <a:rPr sz="900" spc="1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ic</a:t>
                      </a:r>
                      <a:r>
                        <a:rPr sz="9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ro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j</a:t>
                      </a:r>
                      <a:r>
                        <a:rPr sz="900" spc="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3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latin typeface="Tahoma"/>
                          <a:cs typeface="Tahoma"/>
                        </a:rPr>
                        <a:t>.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3" name="object 13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53434" y="8783066"/>
            <a:ext cx="8064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400" spc="-2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772" y="5691632"/>
            <a:ext cx="6068695" cy="1091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55" dirty="0">
                <a:latin typeface="Tahoma"/>
                <a:cs typeface="Tahoma"/>
              </a:rPr>
              <a:t>Associate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different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tiles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with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your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project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from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Project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console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45" dirty="0">
                <a:latin typeface="Tahoma"/>
                <a:cs typeface="Tahoma"/>
              </a:rPr>
              <a:t>Provide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default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tiles–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110" dirty="0">
                <a:latin typeface="Tahoma"/>
                <a:cs typeface="Tahoma"/>
              </a:rPr>
              <a:t>Team,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Assets,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Workflows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tiles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40" dirty="0">
                <a:latin typeface="Tahoma"/>
                <a:cs typeface="Tahoma"/>
              </a:rPr>
              <a:t>Add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different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tiles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project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by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clicking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Add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from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Actions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Bar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7819" y="5502021"/>
            <a:ext cx="6094730" cy="3429000"/>
            <a:chOff x="837819" y="5502021"/>
            <a:chExt cx="6094730" cy="342900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4658" y="6858000"/>
              <a:ext cx="4862322" cy="18150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451610" y="6854952"/>
              <a:ext cx="4868545" cy="1821180"/>
            </a:xfrm>
            <a:custGeom>
              <a:avLst/>
              <a:gdLst/>
              <a:ahLst/>
              <a:cxnLst/>
              <a:rect l="l" t="t" r="r" b="b"/>
              <a:pathLst>
                <a:path w="4868545" h="1821179">
                  <a:moveTo>
                    <a:pt x="0" y="0"/>
                  </a:moveTo>
                  <a:lnTo>
                    <a:pt x="4868418" y="0"/>
                  </a:lnTo>
                  <a:lnTo>
                    <a:pt x="4868418" y="1821180"/>
                  </a:lnTo>
                  <a:lnTo>
                    <a:pt x="0" y="182118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44296" y="5508498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143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72</a:t>
            </a:fld>
            <a:endParaRPr spc="5" dirty="0"/>
          </a:p>
        </p:txBody>
      </p:sp>
      <p:sp>
        <p:nvSpPr>
          <p:cNvPr id="24" name="object 24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144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4196" y="4407661"/>
            <a:ext cx="7937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7363" y="1316227"/>
            <a:ext cx="23704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Pe</a:t>
            </a:r>
            <a:r>
              <a:rPr sz="1400" b="1" spc="-2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tions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on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oje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5497" y="1879092"/>
            <a:ext cx="2082748" cy="49919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363723" y="1980691"/>
            <a:ext cx="8077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5" dirty="0">
                <a:latin typeface="Tahoma"/>
                <a:cs typeface="Tahoma"/>
              </a:rPr>
              <a:t>Cre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55" dirty="0">
                <a:latin typeface="Tahoma"/>
                <a:cs typeface="Tahoma"/>
              </a:rPr>
              <a:t>te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proje</a:t>
            </a:r>
            <a:r>
              <a:rPr sz="1000" spc="-25" dirty="0">
                <a:latin typeface="Tahoma"/>
                <a:cs typeface="Tahoma"/>
              </a:rPr>
              <a:t>c</a:t>
            </a:r>
            <a:r>
              <a:rPr sz="1000" spc="-55" dirty="0"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1361" y="2353055"/>
            <a:ext cx="3512820" cy="56159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095500" y="2446274"/>
            <a:ext cx="108648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40" dirty="0">
                <a:latin typeface="Tahoma"/>
                <a:cs typeface="Tahoma"/>
              </a:rPr>
              <a:t>Ad</a:t>
            </a:r>
            <a:r>
              <a:rPr sz="1000" spc="-35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membe</a:t>
            </a:r>
            <a:r>
              <a:rPr sz="1000" spc="-5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</a:t>
            </a:r>
            <a:r>
              <a:rPr sz="1000" spc="-50" dirty="0">
                <a:latin typeface="Tahoma"/>
                <a:cs typeface="Tahoma"/>
              </a:rPr>
              <a:t>o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pr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69956" y="2462664"/>
            <a:ext cx="248920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5"/>
              </a:lnSpc>
            </a:pP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50" dirty="0">
                <a:latin typeface="Tahoma"/>
                <a:cs typeface="Tahoma"/>
              </a:rPr>
              <a:t>j</a:t>
            </a:r>
            <a:r>
              <a:rPr sz="1000" spc="-70" dirty="0">
                <a:latin typeface="Tahoma"/>
                <a:cs typeface="Tahoma"/>
              </a:rPr>
              <a:t>e</a:t>
            </a:r>
            <a:r>
              <a:rPr sz="1000" spc="-25" dirty="0">
                <a:latin typeface="Tahoma"/>
                <a:cs typeface="Tahoma"/>
              </a:rPr>
              <a:t>c</a:t>
            </a:r>
            <a:r>
              <a:rPr sz="1000" spc="-55" dirty="0"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1361" y="2826257"/>
            <a:ext cx="3512820" cy="56235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239517" y="2919476"/>
            <a:ext cx="95821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40" dirty="0">
                <a:latin typeface="Tahoma"/>
                <a:cs typeface="Tahoma"/>
              </a:rPr>
              <a:t>Ad</a:t>
            </a:r>
            <a:r>
              <a:rPr sz="1000" spc="-35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15" dirty="0">
                <a:latin typeface="Tahoma"/>
                <a:cs typeface="Tahoma"/>
              </a:rPr>
              <a:t>i</a:t>
            </a:r>
            <a:r>
              <a:rPr sz="1000" spc="-20" dirty="0">
                <a:latin typeface="Tahoma"/>
                <a:cs typeface="Tahoma"/>
              </a:rPr>
              <a:t>le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</a:t>
            </a:r>
            <a:r>
              <a:rPr sz="1000" spc="-50" dirty="0">
                <a:latin typeface="Tahoma"/>
                <a:cs typeface="Tahoma"/>
              </a:rPr>
              <a:t>o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p</a:t>
            </a:r>
            <a:r>
              <a:rPr sz="1000" spc="-35" dirty="0">
                <a:latin typeface="Tahoma"/>
                <a:cs typeface="Tahoma"/>
              </a:rPr>
              <a:t>r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65" dirty="0">
                <a:latin typeface="Tahoma"/>
                <a:cs typeface="Tahoma"/>
              </a:rPr>
              <a:t>je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86147" y="2935866"/>
            <a:ext cx="92710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5"/>
              </a:lnSpc>
            </a:pPr>
            <a:r>
              <a:rPr sz="1000" spc="-25" dirty="0">
                <a:latin typeface="Tahoma"/>
                <a:cs typeface="Tahoma"/>
              </a:rPr>
              <a:t>c</a:t>
            </a:r>
            <a:r>
              <a:rPr sz="1000" spc="-55" dirty="0"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09800" y="3803141"/>
            <a:ext cx="3508248" cy="56235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438144" y="3913886"/>
            <a:ext cx="10325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60" dirty="0">
                <a:latin typeface="Tahoma"/>
                <a:cs typeface="Tahoma"/>
              </a:rPr>
              <a:t>E</a:t>
            </a:r>
            <a:r>
              <a:rPr sz="1000" spc="-55" dirty="0">
                <a:latin typeface="Tahoma"/>
                <a:cs typeface="Tahoma"/>
              </a:rPr>
              <a:t>d</a:t>
            </a:r>
            <a:r>
              <a:rPr sz="1000" spc="-10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15" dirty="0">
                <a:latin typeface="Tahoma"/>
                <a:cs typeface="Tahoma"/>
              </a:rPr>
              <a:t>i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40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80" dirty="0">
                <a:latin typeface="Tahoma"/>
                <a:cs typeface="Tahoma"/>
              </a:rPr>
              <a:t>f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</a:t>
            </a:r>
            <a:r>
              <a:rPr sz="1000" spc="-50" dirty="0">
                <a:latin typeface="Tahoma"/>
                <a:cs typeface="Tahoma"/>
              </a:rPr>
              <a:t>r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75" dirty="0">
                <a:latin typeface="Tahoma"/>
                <a:cs typeface="Tahoma"/>
              </a:rPr>
              <a:t>j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25" dirty="0">
                <a:latin typeface="Tahoma"/>
                <a:cs typeface="Tahoma"/>
              </a:rPr>
              <a:t>c</a:t>
            </a:r>
            <a:r>
              <a:rPr sz="1000" spc="-55" dirty="0"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85922" y="1879092"/>
            <a:ext cx="3512820" cy="56159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207764" y="1971548"/>
            <a:ext cx="14490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40" dirty="0">
                <a:latin typeface="Tahoma"/>
                <a:cs typeface="Tahoma"/>
              </a:rPr>
              <a:t>Ad</a:t>
            </a:r>
            <a:r>
              <a:rPr sz="1000" spc="-35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x</a:t>
            </a:r>
            <a:r>
              <a:rPr sz="1000" spc="-35" dirty="0">
                <a:latin typeface="Tahoma"/>
                <a:cs typeface="Tahoma"/>
              </a:rPr>
              <a:t>p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50" dirty="0">
                <a:latin typeface="Tahoma"/>
                <a:cs typeface="Tahoma"/>
              </a:rPr>
              <a:t>r</a:t>
            </a:r>
            <a:r>
              <a:rPr sz="1000" spc="-15" dirty="0">
                <a:latin typeface="Tahoma"/>
                <a:cs typeface="Tahoma"/>
              </a:rPr>
              <a:t>i</a:t>
            </a:r>
            <a:r>
              <a:rPr sz="1000" spc="-50" dirty="0">
                <a:latin typeface="Tahoma"/>
                <a:cs typeface="Tahoma"/>
              </a:rPr>
              <a:t>enc</a:t>
            </a:r>
            <a:r>
              <a:rPr sz="1000" spc="-3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</a:t>
            </a:r>
            <a:r>
              <a:rPr sz="1000" spc="-50" dirty="0">
                <a:latin typeface="Tahoma"/>
                <a:cs typeface="Tahoma"/>
              </a:rPr>
              <a:t>o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p</a:t>
            </a:r>
            <a:r>
              <a:rPr sz="1000" spc="-35" dirty="0">
                <a:latin typeface="Tahoma"/>
                <a:cs typeface="Tahoma"/>
              </a:rPr>
              <a:t>r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50" dirty="0">
                <a:latin typeface="Tahoma"/>
                <a:cs typeface="Tahoma"/>
              </a:rPr>
              <a:t>j</a:t>
            </a:r>
            <a:r>
              <a:rPr sz="1000" spc="-70" dirty="0">
                <a:latin typeface="Tahoma"/>
                <a:cs typeface="Tahoma"/>
              </a:rPr>
              <a:t>e</a:t>
            </a:r>
            <a:r>
              <a:rPr sz="1000" spc="-25" dirty="0">
                <a:latin typeface="Tahoma"/>
                <a:cs typeface="Tahoma"/>
              </a:rPr>
              <a:t>c</a:t>
            </a:r>
            <a:r>
              <a:rPr sz="1000" spc="-55" dirty="0"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85922" y="2356866"/>
            <a:ext cx="3512820" cy="56159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267961" y="2446274"/>
            <a:ext cx="137604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40" dirty="0">
                <a:latin typeface="Tahoma"/>
                <a:cs typeface="Tahoma"/>
              </a:rPr>
              <a:t>Ad</a:t>
            </a:r>
            <a:r>
              <a:rPr sz="1000" spc="-35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w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45" dirty="0">
                <a:latin typeface="Tahoma"/>
                <a:cs typeface="Tahoma"/>
              </a:rPr>
              <a:t>r</a:t>
            </a:r>
            <a:r>
              <a:rPr sz="1000" spc="-25" dirty="0">
                <a:latin typeface="Tahoma"/>
                <a:cs typeface="Tahoma"/>
              </a:rPr>
              <a:t>k</a:t>
            </a:r>
            <a:r>
              <a:rPr sz="1000" spc="-65" dirty="0">
                <a:latin typeface="Tahoma"/>
                <a:cs typeface="Tahoma"/>
              </a:rPr>
              <a:t>f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15" dirty="0">
                <a:latin typeface="Tahoma"/>
                <a:cs typeface="Tahoma"/>
              </a:rPr>
              <a:t>ow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</a:t>
            </a:r>
            <a:r>
              <a:rPr sz="1000" spc="-50" dirty="0">
                <a:latin typeface="Tahoma"/>
                <a:cs typeface="Tahoma"/>
              </a:rPr>
              <a:t>o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p</a:t>
            </a:r>
            <a:r>
              <a:rPr sz="1000" spc="-35" dirty="0">
                <a:latin typeface="Tahoma"/>
                <a:cs typeface="Tahoma"/>
              </a:rPr>
              <a:t>r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50" dirty="0">
                <a:latin typeface="Tahoma"/>
                <a:cs typeface="Tahoma"/>
              </a:rPr>
              <a:t>j</a:t>
            </a:r>
            <a:r>
              <a:rPr sz="1000" spc="-70" dirty="0">
                <a:latin typeface="Tahoma"/>
                <a:cs typeface="Tahoma"/>
              </a:rPr>
              <a:t>e</a:t>
            </a:r>
            <a:r>
              <a:rPr sz="1000" spc="-25" dirty="0">
                <a:latin typeface="Tahoma"/>
                <a:cs typeface="Tahoma"/>
              </a:rPr>
              <a:t>c</a:t>
            </a:r>
            <a:r>
              <a:rPr sz="1000" spc="-55" dirty="0"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85922" y="2826257"/>
            <a:ext cx="3512820" cy="557783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4022597" y="2919476"/>
            <a:ext cx="18554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60" dirty="0">
                <a:latin typeface="Tahoma"/>
                <a:cs typeface="Tahoma"/>
              </a:rPr>
              <a:t>C</a:t>
            </a:r>
            <a:r>
              <a:rPr sz="1000" spc="-25" dirty="0">
                <a:latin typeface="Tahoma"/>
                <a:cs typeface="Tahoma"/>
              </a:rPr>
              <a:t>ompl</a:t>
            </a:r>
            <a:r>
              <a:rPr sz="1000" spc="-15" dirty="0">
                <a:latin typeface="Tahoma"/>
                <a:cs typeface="Tahoma"/>
              </a:rPr>
              <a:t>e</a:t>
            </a:r>
            <a:r>
              <a:rPr sz="1000" spc="-55" dirty="0">
                <a:latin typeface="Tahoma"/>
                <a:cs typeface="Tahoma"/>
              </a:rPr>
              <a:t>te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20" dirty="0">
                <a:latin typeface="Tahoma"/>
                <a:cs typeface="Tahoma"/>
              </a:rPr>
              <a:t>k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ss</a:t>
            </a:r>
            <a:r>
              <a:rPr sz="1000" spc="-50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gn</a:t>
            </a:r>
            <a:r>
              <a:rPr sz="1000" spc="-40" dirty="0">
                <a:latin typeface="Tahoma"/>
                <a:cs typeface="Tahoma"/>
              </a:rPr>
              <a:t>ed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proje</a:t>
            </a:r>
            <a:r>
              <a:rPr sz="1000" spc="-25" dirty="0">
                <a:latin typeface="Tahoma"/>
                <a:cs typeface="Tahoma"/>
              </a:rPr>
              <a:t>c</a:t>
            </a:r>
            <a:r>
              <a:rPr sz="1000" spc="-55" dirty="0"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91361" y="3300221"/>
            <a:ext cx="3512820" cy="562355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2224277" y="3395726"/>
            <a:ext cx="95758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16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r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50" dirty="0">
                <a:latin typeface="Tahoma"/>
                <a:cs typeface="Tahoma"/>
              </a:rPr>
              <a:t>ck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p</a:t>
            </a:r>
            <a:r>
              <a:rPr sz="1000" spc="-35" dirty="0">
                <a:latin typeface="Tahoma"/>
                <a:cs typeface="Tahoma"/>
              </a:rPr>
              <a:t>r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75" dirty="0">
                <a:latin typeface="Tahoma"/>
                <a:cs typeface="Tahoma"/>
              </a:rPr>
              <a:t>j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25" dirty="0">
                <a:latin typeface="Tahoma"/>
                <a:cs typeface="Tahoma"/>
              </a:rPr>
              <a:t>c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p</a:t>
            </a:r>
            <a:r>
              <a:rPr sz="1000" spc="-35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45" dirty="0">
                <a:latin typeface="Tahoma"/>
                <a:cs typeface="Tahoma"/>
              </a:rPr>
              <a:t>g</a:t>
            </a:r>
            <a:r>
              <a:rPr sz="1000" spc="-55" dirty="0">
                <a:latin typeface="Tahoma"/>
                <a:cs typeface="Tahoma"/>
              </a:rPr>
              <a:t>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69915" y="3412116"/>
            <a:ext cx="159385" cy="15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5"/>
              </a:lnSpc>
            </a:pPr>
            <a:r>
              <a:rPr sz="1000" spc="-40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s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185922" y="3291840"/>
            <a:ext cx="3512820" cy="562355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4401311" y="3395726"/>
            <a:ext cx="114935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Tahoma"/>
                <a:cs typeface="Tahoma"/>
              </a:rPr>
              <a:t>M</a:t>
            </a:r>
            <a:r>
              <a:rPr sz="1000" spc="-10" dirty="0">
                <a:latin typeface="Tahoma"/>
                <a:cs typeface="Tahoma"/>
              </a:rPr>
              <a:t>a</a:t>
            </a:r>
            <a:r>
              <a:rPr sz="1000" spc="-55" dirty="0">
                <a:latin typeface="Tahoma"/>
                <a:cs typeface="Tahoma"/>
              </a:rPr>
              <a:t>ke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</a:t>
            </a:r>
            <a:r>
              <a:rPr sz="1000" spc="-50" dirty="0">
                <a:latin typeface="Tahoma"/>
                <a:cs typeface="Tahoma"/>
              </a:rPr>
              <a:t>r</a:t>
            </a:r>
            <a:r>
              <a:rPr sz="1000" spc="-6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j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2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t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c</a:t>
            </a:r>
            <a:r>
              <a:rPr sz="1000" spc="-45" dirty="0">
                <a:latin typeface="Tahoma"/>
                <a:cs typeface="Tahoma"/>
              </a:rPr>
              <a:t>tive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33" name="object 33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07363" y="5691632"/>
            <a:ext cx="559879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oje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t: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alle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7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ahoma"/>
              <a:cs typeface="Tahoma"/>
            </a:endParaRPr>
          </a:p>
          <a:p>
            <a:pPr marL="236854" marR="5080" indent="-200025">
              <a:lnSpc>
                <a:spcPct val="120000"/>
              </a:lnSpc>
              <a:buFont typeface="Wingdings"/>
              <a:buChar char=""/>
              <a:tabLst>
                <a:tab pos="237490" algn="l"/>
              </a:tabLst>
            </a:pPr>
            <a:r>
              <a:rPr sz="1200" spc="-40" dirty="0">
                <a:latin typeface="Tahoma"/>
                <a:cs typeface="Tahoma"/>
              </a:rPr>
              <a:t>Scenario: </a:t>
            </a:r>
            <a:r>
              <a:rPr sz="1200" spc="-30" dirty="0">
                <a:latin typeface="Tahoma"/>
                <a:cs typeface="Tahoma"/>
              </a:rPr>
              <a:t>A </a:t>
            </a:r>
            <a:r>
              <a:rPr sz="1200" spc="-55" dirty="0">
                <a:latin typeface="Tahoma"/>
                <a:cs typeface="Tahoma"/>
              </a:rPr>
              <a:t>project </a:t>
            </a:r>
            <a:r>
              <a:rPr sz="1200" spc="-65" dirty="0">
                <a:latin typeface="Tahoma"/>
                <a:cs typeface="Tahoma"/>
              </a:rPr>
              <a:t>manager </a:t>
            </a:r>
            <a:r>
              <a:rPr sz="1200" spc="-60" dirty="0">
                <a:latin typeface="Tahoma"/>
                <a:cs typeface="Tahoma"/>
              </a:rPr>
              <a:t>wants </a:t>
            </a:r>
            <a:r>
              <a:rPr sz="1200" spc="-45" dirty="0">
                <a:latin typeface="Tahoma"/>
                <a:cs typeface="Tahoma"/>
              </a:rPr>
              <a:t>to kick </a:t>
            </a:r>
            <a:r>
              <a:rPr sz="1200" spc="-70" dirty="0">
                <a:latin typeface="Tahoma"/>
                <a:cs typeface="Tahoma"/>
              </a:rPr>
              <a:t>off </a:t>
            </a:r>
            <a:r>
              <a:rPr sz="1200" spc="-75" dirty="0">
                <a:latin typeface="Tahoma"/>
                <a:cs typeface="Tahoma"/>
              </a:rPr>
              <a:t>a </a:t>
            </a:r>
            <a:r>
              <a:rPr sz="1200" spc="-55" dirty="0">
                <a:latin typeface="Tahoma"/>
                <a:cs typeface="Tahoma"/>
              </a:rPr>
              <a:t>project </a:t>
            </a:r>
            <a:r>
              <a:rPr sz="1200" spc="-45" dirty="0">
                <a:latin typeface="Tahoma"/>
                <a:cs typeface="Tahoma"/>
              </a:rPr>
              <a:t>to </a:t>
            </a:r>
            <a:r>
              <a:rPr sz="1200" spc="-60" dirty="0">
                <a:latin typeface="Tahoma"/>
                <a:cs typeface="Tahoma"/>
              </a:rPr>
              <a:t>add </a:t>
            </a:r>
            <a:r>
              <a:rPr sz="1200" spc="-75" dirty="0">
                <a:latin typeface="Tahoma"/>
                <a:cs typeface="Tahoma"/>
              </a:rPr>
              <a:t>a </a:t>
            </a:r>
            <a:r>
              <a:rPr sz="1200" spc="-45" dirty="0">
                <a:latin typeface="Tahoma"/>
                <a:cs typeface="Tahoma"/>
              </a:rPr>
              <a:t>new product </a:t>
            </a:r>
            <a:r>
              <a:rPr sz="1200" spc="-40" dirty="0">
                <a:latin typeface="Tahoma"/>
                <a:cs typeface="Tahoma"/>
              </a:rPr>
              <a:t>into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production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assets,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that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it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can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be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used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on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website,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print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materials,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their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mobile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applications.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44640" y="8783066"/>
            <a:ext cx="8191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400" spc="-1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571281" y="7239191"/>
            <a:ext cx="2386965" cy="649605"/>
            <a:chOff x="2571281" y="7239191"/>
            <a:chExt cx="2386965" cy="649605"/>
          </a:xfrm>
        </p:grpSpPr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87467" y="7239191"/>
              <a:ext cx="470228" cy="59544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71281" y="7347771"/>
              <a:ext cx="690840" cy="540433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2382773" y="7920482"/>
            <a:ext cx="9734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latin typeface="Tahoma"/>
                <a:cs typeface="Tahoma"/>
              </a:rPr>
              <a:t>P</a:t>
            </a:r>
            <a:r>
              <a:rPr sz="900" spc="-25" dirty="0">
                <a:latin typeface="Tahoma"/>
                <a:cs typeface="Tahoma"/>
              </a:rPr>
              <a:t>r</a:t>
            </a:r>
            <a:r>
              <a:rPr sz="900" spc="-20" dirty="0">
                <a:latin typeface="Tahoma"/>
                <a:cs typeface="Tahoma"/>
              </a:rPr>
              <a:t>o</a:t>
            </a:r>
            <a:r>
              <a:rPr sz="900" spc="-45" dirty="0">
                <a:latin typeface="Tahoma"/>
                <a:cs typeface="Tahoma"/>
              </a:rPr>
              <a:t>d</a:t>
            </a:r>
            <a:r>
              <a:rPr sz="900" spc="-40" dirty="0">
                <a:latin typeface="Tahoma"/>
                <a:cs typeface="Tahoma"/>
              </a:rPr>
              <a:t>u</a:t>
            </a:r>
            <a:r>
              <a:rPr sz="900" spc="-25" dirty="0">
                <a:latin typeface="Tahoma"/>
                <a:cs typeface="Tahoma"/>
              </a:rPr>
              <a:t>c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15" dirty="0">
                <a:latin typeface="Tahoma"/>
                <a:cs typeface="Tahoma"/>
              </a:rPr>
              <a:t>m</a:t>
            </a:r>
            <a:r>
              <a:rPr sz="900" spc="-80" dirty="0">
                <a:latin typeface="Tahoma"/>
                <a:cs typeface="Tahoma"/>
              </a:rPr>
              <a:t>a</a:t>
            </a:r>
            <a:r>
              <a:rPr sz="900" spc="-65" dirty="0">
                <a:latin typeface="Tahoma"/>
                <a:cs typeface="Tahoma"/>
              </a:rPr>
              <a:t>g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as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192600" y="7920482"/>
            <a:ext cx="11023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latin typeface="Tahoma"/>
                <a:cs typeface="Tahoma"/>
              </a:rPr>
              <a:t>P</a:t>
            </a:r>
            <a:r>
              <a:rPr sz="900" spc="-25" dirty="0">
                <a:latin typeface="Tahoma"/>
                <a:cs typeface="Tahoma"/>
              </a:rPr>
              <a:t>r</a:t>
            </a:r>
            <a:r>
              <a:rPr sz="900" spc="-20" dirty="0">
                <a:latin typeface="Tahoma"/>
                <a:cs typeface="Tahoma"/>
              </a:rPr>
              <a:t>o</a:t>
            </a:r>
            <a:r>
              <a:rPr sz="900" spc="-45" dirty="0">
                <a:latin typeface="Tahoma"/>
                <a:cs typeface="Tahoma"/>
              </a:rPr>
              <a:t>d</a:t>
            </a:r>
            <a:r>
              <a:rPr sz="900" spc="-40" dirty="0">
                <a:latin typeface="Tahoma"/>
                <a:cs typeface="Tahoma"/>
              </a:rPr>
              <a:t>u</a:t>
            </a:r>
            <a:r>
              <a:rPr sz="900" spc="-25" dirty="0">
                <a:latin typeface="Tahoma"/>
                <a:cs typeface="Tahoma"/>
              </a:rPr>
              <a:t>c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55" dirty="0">
                <a:latin typeface="Tahoma"/>
                <a:cs typeface="Tahoma"/>
              </a:rPr>
              <a:t> as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f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dirty="0">
                <a:latin typeface="Tahoma"/>
                <a:cs typeface="Tahoma"/>
              </a:rPr>
              <a:t>l</a:t>
            </a:r>
            <a:r>
              <a:rPr sz="900" spc="-40" dirty="0">
                <a:latin typeface="Tahoma"/>
                <a:cs typeface="Tahoma"/>
              </a:rPr>
              <a:t>d</a:t>
            </a:r>
            <a:r>
              <a:rPr sz="900" spc="-50" dirty="0">
                <a:latin typeface="Tahoma"/>
                <a:cs typeface="Tahoma"/>
              </a:rPr>
              <a:t>er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233356" y="7082836"/>
            <a:ext cx="1252220" cy="388620"/>
            <a:chOff x="3233356" y="7082836"/>
            <a:chExt cx="1252220" cy="388620"/>
          </a:xfrm>
        </p:grpSpPr>
        <p:sp>
          <p:nvSpPr>
            <p:cNvPr id="45" name="object 45"/>
            <p:cNvSpPr/>
            <p:nvPr/>
          </p:nvSpPr>
          <p:spPr>
            <a:xfrm>
              <a:off x="3247644" y="7097124"/>
              <a:ext cx="1130935" cy="360045"/>
            </a:xfrm>
            <a:custGeom>
              <a:avLst/>
              <a:gdLst/>
              <a:ahLst/>
              <a:cxnLst/>
              <a:rect l="l" t="t" r="r" b="b"/>
              <a:pathLst>
                <a:path w="1130935" h="360045">
                  <a:moveTo>
                    <a:pt x="0" y="359807"/>
                  </a:moveTo>
                  <a:lnTo>
                    <a:pt x="17768" y="290752"/>
                  </a:lnTo>
                  <a:lnTo>
                    <a:pt x="57423" y="225707"/>
                  </a:lnTo>
                  <a:lnTo>
                    <a:pt x="84685" y="195137"/>
                  </a:lnTo>
                  <a:lnTo>
                    <a:pt x="116492" y="166109"/>
                  </a:lnTo>
                  <a:lnTo>
                    <a:pt x="152533" y="138802"/>
                  </a:lnTo>
                  <a:lnTo>
                    <a:pt x="192500" y="113396"/>
                  </a:lnTo>
                  <a:lnTo>
                    <a:pt x="236083" y="90070"/>
                  </a:lnTo>
                  <a:lnTo>
                    <a:pt x="282974" y="69005"/>
                  </a:lnTo>
                  <a:lnTo>
                    <a:pt x="332863" y="50379"/>
                  </a:lnTo>
                  <a:lnTo>
                    <a:pt x="385441" y="34374"/>
                  </a:lnTo>
                  <a:lnTo>
                    <a:pt x="440398" y="21168"/>
                  </a:lnTo>
                  <a:lnTo>
                    <a:pt x="497426" y="10941"/>
                  </a:lnTo>
                  <a:lnTo>
                    <a:pt x="556216" y="3873"/>
                  </a:lnTo>
                  <a:lnTo>
                    <a:pt x="616458" y="143"/>
                  </a:lnTo>
                  <a:lnTo>
                    <a:pt x="672795" y="0"/>
                  </a:lnTo>
                  <a:lnTo>
                    <a:pt x="727688" y="2930"/>
                  </a:lnTo>
                  <a:lnTo>
                    <a:pt x="780835" y="8835"/>
                  </a:lnTo>
                  <a:lnTo>
                    <a:pt x="831934" y="17613"/>
                  </a:lnTo>
                  <a:lnTo>
                    <a:pt x="880684" y="29164"/>
                  </a:lnTo>
                  <a:lnTo>
                    <a:pt x="926782" y="43387"/>
                  </a:lnTo>
                  <a:lnTo>
                    <a:pt x="969928" y="60182"/>
                  </a:lnTo>
                  <a:lnTo>
                    <a:pt x="1009819" y="79448"/>
                  </a:lnTo>
                  <a:lnTo>
                    <a:pt x="1046154" y="101084"/>
                  </a:lnTo>
                  <a:lnTo>
                    <a:pt x="1078632" y="124991"/>
                  </a:lnTo>
                  <a:lnTo>
                    <a:pt x="1106950" y="151068"/>
                  </a:lnTo>
                  <a:lnTo>
                    <a:pt x="1130808" y="179213"/>
                  </a:lnTo>
                </a:path>
              </a:pathLst>
            </a:custGeom>
            <a:ln w="28575">
              <a:solidFill>
                <a:srgbClr val="6E6E6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269486" y="7194803"/>
              <a:ext cx="215900" cy="211454"/>
            </a:xfrm>
            <a:custGeom>
              <a:avLst/>
              <a:gdLst/>
              <a:ahLst/>
              <a:cxnLst/>
              <a:rect l="l" t="t" r="r" b="b"/>
              <a:pathLst>
                <a:path w="215900" h="211454">
                  <a:moveTo>
                    <a:pt x="195072" y="0"/>
                  </a:moveTo>
                  <a:lnTo>
                    <a:pt x="0" y="165354"/>
                  </a:lnTo>
                  <a:lnTo>
                    <a:pt x="215646" y="211074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6E6E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851147" y="8783066"/>
            <a:ext cx="8191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400" spc="-1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400">
              <a:latin typeface="Tahoma"/>
              <a:cs typeface="Tahom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145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73</a:t>
            </a:fld>
            <a:endParaRPr spc="5" dirty="0"/>
          </a:p>
        </p:txBody>
      </p:sp>
      <p:sp>
        <p:nvSpPr>
          <p:cNvPr id="50" name="object 50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146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4226" y="4390897"/>
            <a:ext cx="13849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89" baseline="6944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600" spc="-82" baseline="6944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600" spc="-67" baseline="6944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600" baseline="6944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79112" y="3138091"/>
            <a:ext cx="1908810" cy="645160"/>
            <a:chOff x="2779112" y="3138091"/>
            <a:chExt cx="1908810" cy="64516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2585" y="3138091"/>
              <a:ext cx="645062" cy="64506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9112" y="3138091"/>
              <a:ext cx="640582" cy="64506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694432" y="3814826"/>
            <a:ext cx="8115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latin typeface="Tahoma"/>
                <a:cs typeface="Tahoma"/>
              </a:rPr>
              <a:t>C</a:t>
            </a:r>
            <a:r>
              <a:rPr sz="900" spc="-35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45" dirty="0">
                <a:latin typeface="Tahoma"/>
                <a:cs typeface="Tahoma"/>
              </a:rPr>
              <a:t>v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D</a:t>
            </a:r>
            <a:r>
              <a:rPr sz="900" spc="-35" dirty="0">
                <a:latin typeface="Tahoma"/>
                <a:cs typeface="Tahoma"/>
              </a:rPr>
              <a:t>e</a:t>
            </a:r>
            <a:r>
              <a:rPr sz="900" spc="-6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i</a:t>
            </a:r>
            <a:r>
              <a:rPr sz="900" spc="-65" dirty="0">
                <a:latin typeface="Tahoma"/>
                <a:cs typeface="Tahoma"/>
              </a:rPr>
              <a:t>g</a:t>
            </a:r>
            <a:r>
              <a:rPr sz="900" spc="-50" dirty="0">
                <a:latin typeface="Tahoma"/>
                <a:cs typeface="Tahoma"/>
              </a:rPr>
              <a:t>ner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60558" y="3809453"/>
            <a:ext cx="4349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Tahoma"/>
                <a:cs typeface="Tahoma"/>
              </a:rPr>
              <a:t>Reviewer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47848" y="2868060"/>
            <a:ext cx="324796" cy="36227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007363" y="1316227"/>
            <a:ext cx="4356735" cy="1727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oje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t: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tion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236854" indent="-200660">
              <a:lnSpc>
                <a:spcPct val="100000"/>
              </a:lnSpc>
              <a:buFont typeface="Wingdings"/>
              <a:buChar char=""/>
              <a:tabLst>
                <a:tab pos="237490" algn="l"/>
              </a:tabLst>
            </a:pPr>
            <a:r>
              <a:rPr sz="1200" spc="-30" dirty="0">
                <a:latin typeface="Tahoma"/>
                <a:cs typeface="Tahoma"/>
              </a:rPr>
              <a:t>Solution: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project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manager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use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Projects</a:t>
            </a:r>
            <a:r>
              <a:rPr sz="1200" spc="-90" dirty="0">
                <a:latin typeface="Tahoma"/>
                <a:cs typeface="Tahoma"/>
              </a:rPr>
              <a:t> to:</a:t>
            </a:r>
            <a:endParaRPr sz="1200">
              <a:latin typeface="Tahoma"/>
              <a:cs typeface="Tahoma"/>
            </a:endParaRPr>
          </a:p>
          <a:p>
            <a:pPr marL="31305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13690" algn="l"/>
              </a:tabLst>
            </a:pPr>
            <a:r>
              <a:rPr sz="1100" spc="-35" dirty="0">
                <a:latin typeface="Tahoma"/>
                <a:cs typeface="Tahoma"/>
              </a:rPr>
              <a:t>Dynamically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add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Creative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Designers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and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Reviewers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roles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project</a:t>
            </a:r>
            <a:endParaRPr sz="1100">
              <a:latin typeface="Tahoma"/>
              <a:cs typeface="Tahoma"/>
            </a:endParaRPr>
          </a:p>
          <a:p>
            <a:pPr marL="31305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13690" algn="l"/>
              </a:tabLst>
            </a:pPr>
            <a:r>
              <a:rPr sz="1100" spc="-50" dirty="0">
                <a:latin typeface="Tahoma"/>
                <a:cs typeface="Tahoma"/>
              </a:rPr>
              <a:t>Assign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work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Creative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Designers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Reviewers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through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workflows</a:t>
            </a:r>
            <a:endParaRPr sz="1100">
              <a:latin typeface="Tahoma"/>
              <a:cs typeface="Tahoma"/>
            </a:endParaRPr>
          </a:p>
          <a:p>
            <a:pPr marL="313055" lvl="1" indent="-1384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313690" algn="l"/>
              </a:tabLst>
            </a:pPr>
            <a:r>
              <a:rPr sz="1100" spc="50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onito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60" dirty="0">
                <a:latin typeface="Tahoma"/>
                <a:cs typeface="Tahoma"/>
              </a:rPr>
              <a:t>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40" dirty="0">
                <a:latin typeface="Tahoma"/>
                <a:cs typeface="Tahoma"/>
              </a:rPr>
              <a:t>o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60" dirty="0">
                <a:latin typeface="Tahoma"/>
                <a:cs typeface="Tahoma"/>
              </a:rPr>
              <a:t>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wo</a:t>
            </a:r>
            <a:r>
              <a:rPr sz="1100" spc="-55" dirty="0">
                <a:latin typeface="Tahoma"/>
                <a:cs typeface="Tahoma"/>
              </a:rPr>
              <a:t>rk</a:t>
            </a:r>
            <a:r>
              <a:rPr sz="1100" spc="-85" dirty="0">
                <a:latin typeface="Tahoma"/>
                <a:cs typeface="Tahoma"/>
              </a:rPr>
              <a:t> g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ve</a:t>
            </a:r>
            <a:r>
              <a:rPr sz="1100" spc="-5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o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60" dirty="0">
                <a:latin typeface="Tahoma"/>
                <a:cs typeface="Tahoma"/>
              </a:rPr>
              <a:t>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m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 marL="2863850">
              <a:lnSpc>
                <a:spcPct val="100000"/>
              </a:lnSpc>
              <a:spcBef>
                <a:spcPts val="925"/>
              </a:spcBef>
            </a:pPr>
            <a:r>
              <a:rPr sz="900" spc="-60" dirty="0">
                <a:latin typeface="Tahoma"/>
                <a:cs typeface="Tahoma"/>
              </a:rPr>
              <a:t>P</a:t>
            </a:r>
            <a:r>
              <a:rPr sz="900" spc="-25" dirty="0">
                <a:latin typeface="Tahoma"/>
                <a:cs typeface="Tahoma"/>
              </a:rPr>
              <a:t>r</a:t>
            </a:r>
            <a:r>
              <a:rPr sz="900" spc="-35" dirty="0">
                <a:latin typeface="Tahoma"/>
                <a:cs typeface="Tahoma"/>
              </a:rPr>
              <a:t>o</a:t>
            </a:r>
            <a:r>
              <a:rPr sz="900" spc="-65" dirty="0">
                <a:latin typeface="Tahoma"/>
                <a:cs typeface="Tahoma"/>
              </a:rPr>
              <a:t>g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35" dirty="0">
                <a:latin typeface="Tahoma"/>
                <a:cs typeface="Tahoma"/>
              </a:rPr>
              <a:t>e</a:t>
            </a:r>
            <a:r>
              <a:rPr sz="900" spc="-55" dirty="0">
                <a:latin typeface="Tahoma"/>
                <a:cs typeface="Tahoma"/>
              </a:rPr>
              <a:t>s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c</a:t>
            </a:r>
            <a:r>
              <a:rPr sz="900" spc="-35" dirty="0">
                <a:latin typeface="Tahoma"/>
                <a:cs typeface="Tahoma"/>
              </a:rPr>
              <a:t>h</a:t>
            </a:r>
            <a:r>
              <a:rPr sz="900" spc="-45" dirty="0">
                <a:latin typeface="Tahoma"/>
                <a:cs typeface="Tahoma"/>
              </a:rPr>
              <a:t>eck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53434" y="4407661"/>
            <a:ext cx="7683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8" name="object 18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0772" y="5691632"/>
            <a:ext cx="6068695" cy="1318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oje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ol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70" dirty="0">
                <a:latin typeface="Tahoma"/>
                <a:cs typeface="Tahoma"/>
              </a:rPr>
              <a:t>ro</a:t>
            </a:r>
            <a:r>
              <a:rPr sz="1200" spc="-50" dirty="0">
                <a:latin typeface="Tahoma"/>
                <a:cs typeface="Tahoma"/>
              </a:rPr>
              <a:t>j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Man</a:t>
            </a:r>
            <a:r>
              <a:rPr sz="1200" spc="-55" dirty="0">
                <a:latin typeface="Tahoma"/>
                <a:cs typeface="Tahoma"/>
              </a:rPr>
              <a:t>a</a:t>
            </a:r>
            <a:r>
              <a:rPr sz="1200" spc="-75" dirty="0">
                <a:latin typeface="Tahoma"/>
                <a:cs typeface="Tahoma"/>
              </a:rPr>
              <a:t>ger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110" dirty="0">
                <a:latin typeface="Tahoma"/>
                <a:cs typeface="Tahoma"/>
              </a:rPr>
              <a:t>(</a:t>
            </a:r>
            <a:r>
              <a:rPr sz="1200" spc="-15" dirty="0">
                <a:latin typeface="Tahoma"/>
                <a:cs typeface="Tahoma"/>
              </a:rPr>
              <a:t>o</a:t>
            </a:r>
            <a:r>
              <a:rPr sz="1200" spc="-60" dirty="0">
                <a:latin typeface="Tahoma"/>
                <a:cs typeface="Tahoma"/>
              </a:rPr>
              <a:t>wne</a:t>
            </a:r>
            <a:r>
              <a:rPr sz="1200" spc="-45" dirty="0">
                <a:latin typeface="Tahoma"/>
                <a:cs typeface="Tahoma"/>
              </a:rPr>
              <a:t>r</a:t>
            </a:r>
            <a:r>
              <a:rPr sz="1200" spc="-80" dirty="0">
                <a:latin typeface="Tahoma"/>
                <a:cs typeface="Tahoma"/>
              </a:rPr>
              <a:t>)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7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tiv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110" dirty="0">
                <a:latin typeface="Tahoma"/>
                <a:cs typeface="Tahoma"/>
              </a:rPr>
              <a:t>(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r)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80" dirty="0">
                <a:latin typeface="Tahoma"/>
                <a:cs typeface="Tahoma"/>
              </a:rPr>
              <a:t>R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v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w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(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55" dirty="0">
                <a:latin typeface="Tahoma"/>
                <a:cs typeface="Tahoma"/>
              </a:rPr>
              <a:t>ev</a:t>
            </a:r>
            <a:r>
              <a:rPr sz="1200" spc="-30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we</a:t>
            </a:r>
            <a:r>
              <a:rPr sz="1200" spc="-10" dirty="0">
                <a:latin typeface="Tahoma"/>
                <a:cs typeface="Tahoma"/>
              </a:rPr>
              <a:t>r</a:t>
            </a:r>
            <a:r>
              <a:rPr sz="1200" spc="-100" dirty="0">
                <a:latin typeface="Tahoma"/>
                <a:cs typeface="Tahoma"/>
              </a:rPr>
              <a:t>s</a:t>
            </a:r>
            <a:r>
              <a:rPr sz="1200" spc="-80" dirty="0">
                <a:latin typeface="Tahoma"/>
                <a:cs typeface="Tahoma"/>
              </a:rPr>
              <a:t>)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4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u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o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110" dirty="0">
                <a:latin typeface="Tahoma"/>
                <a:cs typeface="Tahoma"/>
              </a:rPr>
              <a:t>(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tor)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45400" y="8783066"/>
            <a:ext cx="8064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402203" y="6149975"/>
            <a:ext cx="3304540" cy="2033270"/>
            <a:chOff x="3402203" y="6149975"/>
            <a:chExt cx="3304540" cy="203327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02330" y="6150101"/>
              <a:ext cx="3300983" cy="202920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405378" y="6153150"/>
              <a:ext cx="3298190" cy="2026920"/>
            </a:xfrm>
            <a:custGeom>
              <a:avLst/>
              <a:gdLst/>
              <a:ahLst/>
              <a:cxnLst/>
              <a:rect l="l" t="t" r="r" b="b"/>
              <a:pathLst>
                <a:path w="3298190" h="2026920">
                  <a:moveTo>
                    <a:pt x="0" y="0"/>
                  </a:moveTo>
                  <a:lnTo>
                    <a:pt x="3297935" y="0"/>
                  </a:lnTo>
                  <a:lnTo>
                    <a:pt x="3297935" y="2026920"/>
                  </a:lnTo>
                  <a:lnTo>
                    <a:pt x="0" y="202692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851909" y="8783066"/>
            <a:ext cx="8064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147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74</a:t>
            </a:fld>
            <a:endParaRPr spc="5" dirty="0"/>
          </a:p>
        </p:txBody>
      </p:sp>
      <p:sp>
        <p:nvSpPr>
          <p:cNvPr id="30" name="object 30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148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6997"/>
            <a:ext cx="6094730" cy="3429000"/>
            <a:chOff x="838200" y="1126997"/>
            <a:chExt cx="609473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126997"/>
              <a:ext cx="2148840" cy="3429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51147" y="4407661"/>
            <a:ext cx="8128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400" spc="-1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53412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92580" y="3615944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8761" y="1307846"/>
            <a:ext cx="3618229" cy="918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Exercise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54" dirty="0">
                <a:solidFill>
                  <a:srgbClr val="FF0000"/>
                </a:solidFill>
                <a:latin typeface="Tahoma"/>
                <a:cs typeface="Tahoma"/>
              </a:rPr>
              <a:t>1:</a:t>
            </a:r>
            <a:r>
              <a:rPr sz="1400" b="1" spc="-2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Create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project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add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tiles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it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1030"/>
              </a:spcBef>
            </a:pPr>
            <a:r>
              <a:rPr sz="1200" spc="-110" dirty="0">
                <a:latin typeface="Tahoma"/>
                <a:cs typeface="Tahoma"/>
              </a:rPr>
              <a:t>In </a:t>
            </a:r>
            <a:r>
              <a:rPr sz="1200" spc="-50" dirty="0">
                <a:latin typeface="Tahoma"/>
                <a:cs typeface="Tahoma"/>
              </a:rPr>
              <a:t>this </a:t>
            </a:r>
            <a:r>
              <a:rPr sz="1200" spc="-75" dirty="0">
                <a:latin typeface="Tahoma"/>
                <a:cs typeface="Tahoma"/>
              </a:rPr>
              <a:t>exercise, </a:t>
            </a:r>
            <a:r>
              <a:rPr sz="1200" spc="-45" dirty="0">
                <a:latin typeface="Tahoma"/>
                <a:cs typeface="Tahoma"/>
              </a:rPr>
              <a:t>you </a:t>
            </a:r>
            <a:r>
              <a:rPr sz="1200" spc="-15" dirty="0">
                <a:latin typeface="Tahoma"/>
                <a:cs typeface="Tahoma"/>
              </a:rPr>
              <a:t>will </a:t>
            </a:r>
            <a:r>
              <a:rPr sz="1200" spc="-65" dirty="0">
                <a:latin typeface="Tahoma"/>
                <a:cs typeface="Tahoma"/>
              </a:rPr>
              <a:t>create </a:t>
            </a:r>
            <a:r>
              <a:rPr sz="1200" spc="-75" dirty="0">
                <a:latin typeface="Tahoma"/>
                <a:cs typeface="Tahoma"/>
              </a:rPr>
              <a:t>a </a:t>
            </a:r>
            <a:r>
              <a:rPr sz="1200" spc="-55" dirty="0">
                <a:latin typeface="Tahoma"/>
                <a:cs typeface="Tahoma"/>
              </a:rPr>
              <a:t>project and </a:t>
            </a:r>
            <a:r>
              <a:rPr sz="1200" spc="-40" dirty="0">
                <a:latin typeface="Tahoma"/>
                <a:cs typeface="Tahoma"/>
              </a:rPr>
              <a:t>view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private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folder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created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sandbox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where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upload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wor</a:t>
            </a:r>
            <a:r>
              <a:rPr sz="1200" spc="-80" dirty="0">
                <a:latin typeface="Tahoma"/>
                <a:cs typeface="Tahoma"/>
              </a:rPr>
              <a:t>k</a:t>
            </a:r>
            <a:r>
              <a:rPr sz="1200" spc="-40" dirty="0">
                <a:latin typeface="Tahoma"/>
                <a:cs typeface="Tahoma"/>
              </a:rPr>
              <a:t>-in-</a:t>
            </a:r>
            <a:r>
              <a:rPr sz="1200" spc="-70" dirty="0">
                <a:latin typeface="Tahoma"/>
                <a:cs typeface="Tahoma"/>
              </a:rPr>
              <a:t>p</a:t>
            </a:r>
            <a:r>
              <a:rPr sz="1200" spc="-35" dirty="0">
                <a:latin typeface="Tahoma"/>
                <a:cs typeface="Tahoma"/>
              </a:rPr>
              <a:t>r</a:t>
            </a:r>
            <a:r>
              <a:rPr sz="1200" spc="-70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gr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5" name="object 1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0772" y="5691632"/>
            <a:ext cx="6068695" cy="154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7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50" dirty="0">
                <a:latin typeface="Tahoma"/>
                <a:cs typeface="Tahoma"/>
              </a:rPr>
              <a:t>Special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task-based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workflow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95" dirty="0">
                <a:latin typeface="Tahoma"/>
                <a:cs typeface="Tahoma"/>
              </a:rPr>
              <a:t>Tasks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can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have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start/end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dates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priority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75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p</a:t>
            </a:r>
            <a:r>
              <a:rPr sz="1200" spc="-55" dirty="0">
                <a:latin typeface="Tahoma"/>
                <a:cs typeface="Tahoma"/>
              </a:rPr>
              <a:t>ec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f</a:t>
            </a:r>
            <a:r>
              <a:rPr sz="1200" spc="-40" dirty="0">
                <a:latin typeface="Tahoma"/>
                <a:cs typeface="Tahoma"/>
              </a:rPr>
              <a:t>ic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</a:t>
            </a:r>
            <a:r>
              <a:rPr sz="1200" spc="-40" dirty="0">
                <a:latin typeface="Tahoma"/>
                <a:cs typeface="Tahoma"/>
              </a:rPr>
              <a:t>u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om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proj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t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4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b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</a:t>
            </a:r>
            <a:r>
              <a:rPr sz="1200" spc="-30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m</a:t>
            </a:r>
            <a:r>
              <a:rPr sz="1200" spc="-20" dirty="0">
                <a:latin typeface="Tahoma"/>
                <a:cs typeface="Tahoma"/>
              </a:rPr>
              <a:t>b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g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40" dirty="0">
                <a:latin typeface="Tahoma"/>
                <a:cs typeface="Tahoma"/>
              </a:rPr>
              <a:t>oup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100" dirty="0">
                <a:latin typeface="Tahoma"/>
                <a:cs typeface="Tahoma"/>
              </a:rPr>
              <a:t>UI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proj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man</a:t>
            </a:r>
            <a:r>
              <a:rPr sz="1200" spc="-7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gement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5400" y="8783066"/>
            <a:ext cx="8001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150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640453" y="6165215"/>
            <a:ext cx="1824989" cy="2427605"/>
            <a:chOff x="4640453" y="6165215"/>
            <a:chExt cx="1824989" cy="2427605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8899" y="6171023"/>
              <a:ext cx="1813622" cy="241560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643628" y="6168390"/>
              <a:ext cx="1818639" cy="2421255"/>
            </a:xfrm>
            <a:custGeom>
              <a:avLst/>
              <a:gdLst/>
              <a:ahLst/>
              <a:cxnLst/>
              <a:rect l="l" t="t" r="r" b="b"/>
              <a:pathLst>
                <a:path w="1818639" h="2421254">
                  <a:moveTo>
                    <a:pt x="0" y="0"/>
                  </a:moveTo>
                  <a:lnTo>
                    <a:pt x="1818131" y="0"/>
                  </a:lnTo>
                  <a:lnTo>
                    <a:pt x="1818131" y="2420874"/>
                  </a:lnTo>
                  <a:lnTo>
                    <a:pt x="0" y="242087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851909" y="8783066"/>
            <a:ext cx="8001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150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149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75</a:t>
            </a:fld>
            <a:endParaRPr spc="5" dirty="0"/>
          </a:p>
        </p:txBody>
      </p:sp>
      <p:sp>
        <p:nvSpPr>
          <p:cNvPr id="27" name="object 27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150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57244" y="4407661"/>
            <a:ext cx="6921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75" dirty="0">
                <a:solidFill>
                  <a:srgbClr val="FFFFFF"/>
                </a:solidFill>
                <a:latin typeface="Tahoma"/>
                <a:cs typeface="Tahoma"/>
              </a:rPr>
              <a:t>151</a:t>
            </a:r>
            <a:endParaRPr sz="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647" y="1321561"/>
            <a:ext cx="5615940" cy="1852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oje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spc="-40" dirty="0">
                <a:latin typeface="Tahoma"/>
                <a:cs typeface="Tahoma"/>
              </a:rPr>
              <a:t>Scenario: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project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workflow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includes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following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steps:</a:t>
            </a:r>
            <a:endParaRPr sz="1200">
              <a:latin typeface="Tahoma"/>
              <a:cs typeface="Tahoma"/>
            </a:endParaRPr>
          </a:p>
          <a:p>
            <a:pPr marL="285750" indent="-149225">
              <a:lnSpc>
                <a:spcPct val="100000"/>
              </a:lnSpc>
              <a:spcBef>
                <a:spcPts val="509"/>
              </a:spcBef>
              <a:buAutoNum type="arabicPeriod"/>
              <a:tabLst>
                <a:tab pos="286385" algn="l"/>
              </a:tabLst>
            </a:pPr>
            <a:r>
              <a:rPr sz="1100" spc="-45" dirty="0">
                <a:latin typeface="Tahoma"/>
                <a:cs typeface="Tahoma"/>
              </a:rPr>
              <a:t>Uploading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new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raw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product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photos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into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sandbox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location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Assets.</a:t>
            </a:r>
            <a:endParaRPr sz="1100">
              <a:latin typeface="Tahoma"/>
              <a:cs typeface="Tahoma"/>
            </a:endParaRPr>
          </a:p>
          <a:p>
            <a:pPr marL="285115" indent="-148590">
              <a:lnSpc>
                <a:spcPct val="100000"/>
              </a:lnSpc>
              <a:spcBef>
                <a:spcPts val="355"/>
              </a:spcBef>
              <a:buAutoNum type="arabicPeriod"/>
              <a:tabLst>
                <a:tab pos="285750" algn="l"/>
              </a:tabLst>
            </a:pPr>
            <a:r>
              <a:rPr sz="1100" spc="-55" dirty="0">
                <a:latin typeface="Tahoma"/>
                <a:cs typeface="Tahoma"/>
              </a:rPr>
              <a:t>Editing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removing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duplicate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photos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after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photos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uploaded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creative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designer.</a:t>
            </a:r>
            <a:endParaRPr sz="1100">
              <a:latin typeface="Tahoma"/>
              <a:cs typeface="Tahoma"/>
            </a:endParaRPr>
          </a:p>
          <a:p>
            <a:pPr marL="285750" indent="-149225">
              <a:lnSpc>
                <a:spcPct val="100000"/>
              </a:lnSpc>
              <a:spcBef>
                <a:spcPts val="345"/>
              </a:spcBef>
              <a:buAutoNum type="arabicPeriod"/>
              <a:tabLst>
                <a:tab pos="286385" algn="l"/>
              </a:tabLst>
            </a:pPr>
            <a:r>
              <a:rPr sz="1100" spc="-50" dirty="0">
                <a:latin typeface="Tahoma"/>
                <a:cs typeface="Tahoma"/>
              </a:rPr>
              <a:t>Reviewing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approving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photos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for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production.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In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this</a:t>
            </a:r>
            <a:r>
              <a:rPr sz="1100" spc="-85" dirty="0">
                <a:latin typeface="Tahoma"/>
                <a:cs typeface="Tahoma"/>
              </a:rPr>
              <a:t> step,</a:t>
            </a:r>
            <a:endParaRPr sz="1100">
              <a:latin typeface="Tahoma"/>
              <a:cs typeface="Tahoma"/>
            </a:endParaRPr>
          </a:p>
          <a:p>
            <a:pPr marL="400050" lvl="1" indent="-125730">
              <a:lnSpc>
                <a:spcPct val="100000"/>
              </a:lnSpc>
              <a:spcBef>
                <a:spcPts val="355"/>
              </a:spcBef>
              <a:buAutoNum type="alphaLcPeriod"/>
              <a:tabLst>
                <a:tab pos="400685" algn="l"/>
              </a:tabLst>
            </a:pPr>
            <a:r>
              <a:rPr sz="1000" spc="-110" dirty="0">
                <a:latin typeface="Tahoma"/>
                <a:cs typeface="Tahoma"/>
              </a:rPr>
              <a:t>If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photos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are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incorrect,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creative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designer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needs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be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notified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with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proper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feedback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loop.</a:t>
            </a:r>
            <a:endParaRPr sz="1000">
              <a:latin typeface="Tahoma"/>
              <a:cs typeface="Tahoma"/>
            </a:endParaRPr>
          </a:p>
          <a:p>
            <a:pPr marL="399415" marR="236220" lvl="1" indent="-125095">
              <a:lnSpc>
                <a:spcPct val="100000"/>
              </a:lnSpc>
              <a:spcBef>
                <a:spcPts val="350"/>
              </a:spcBef>
              <a:buAutoNum type="alphaLcPeriod"/>
              <a:tabLst>
                <a:tab pos="400685" algn="l"/>
              </a:tabLst>
            </a:pPr>
            <a:r>
              <a:rPr sz="1000" spc="-114" dirty="0">
                <a:latin typeface="Tahoma"/>
                <a:cs typeface="Tahoma"/>
              </a:rPr>
              <a:t>If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photos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are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approved,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an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AEM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author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needs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move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approved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assets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into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production </a:t>
            </a:r>
            <a:r>
              <a:rPr sz="1000" spc="-29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location.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4226" y="4390897"/>
            <a:ext cx="13811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6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112" baseline="6944" dirty="0">
                <a:solidFill>
                  <a:srgbClr val="FFFFFF"/>
                </a:solidFill>
                <a:latin typeface="Tahoma"/>
                <a:cs typeface="Tahoma"/>
              </a:rPr>
              <a:t>151</a:t>
            </a:r>
            <a:endParaRPr sz="600" baseline="6944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81446" y="3301936"/>
            <a:ext cx="3829050" cy="751840"/>
            <a:chOff x="1881446" y="3301936"/>
            <a:chExt cx="3829050" cy="75184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1446" y="3466926"/>
              <a:ext cx="441182" cy="56188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98192" y="3316223"/>
              <a:ext cx="788035" cy="240029"/>
            </a:xfrm>
            <a:custGeom>
              <a:avLst/>
              <a:gdLst/>
              <a:ahLst/>
              <a:cxnLst/>
              <a:rect l="l" t="t" r="r" b="b"/>
              <a:pathLst>
                <a:path w="788035" h="240029">
                  <a:moveTo>
                    <a:pt x="0" y="240029"/>
                  </a:moveTo>
                  <a:lnTo>
                    <a:pt x="24153" y="174098"/>
                  </a:lnTo>
                  <a:lnTo>
                    <a:pt x="48036" y="143363"/>
                  </a:lnTo>
                  <a:lnTo>
                    <a:pt x="78893" y="114610"/>
                  </a:lnTo>
                  <a:lnTo>
                    <a:pt x="116048" y="88211"/>
                  </a:lnTo>
                  <a:lnTo>
                    <a:pt x="158831" y="64535"/>
                  </a:lnTo>
                  <a:lnTo>
                    <a:pt x="206567" y="43954"/>
                  </a:lnTo>
                  <a:lnTo>
                    <a:pt x="258583" y="26839"/>
                  </a:lnTo>
                  <a:lnTo>
                    <a:pt x="314205" y="13561"/>
                  </a:lnTo>
                  <a:lnTo>
                    <a:pt x="372761" y="4491"/>
                  </a:lnTo>
                  <a:lnTo>
                    <a:pt x="433578" y="0"/>
                  </a:lnTo>
                  <a:lnTo>
                    <a:pt x="491152" y="317"/>
                  </a:lnTo>
                  <a:lnTo>
                    <a:pt x="546270" y="5107"/>
                  </a:lnTo>
                  <a:lnTo>
                    <a:pt x="598263" y="14131"/>
                  </a:lnTo>
                  <a:lnTo>
                    <a:pt x="646461" y="27146"/>
                  </a:lnTo>
                  <a:lnTo>
                    <a:pt x="690194" y="43911"/>
                  </a:lnTo>
                  <a:lnTo>
                    <a:pt x="728793" y="64186"/>
                  </a:lnTo>
                  <a:lnTo>
                    <a:pt x="761587" y="87729"/>
                  </a:lnTo>
                  <a:lnTo>
                    <a:pt x="787908" y="114299"/>
                  </a:lnTo>
                </a:path>
              </a:pathLst>
            </a:custGeom>
            <a:ln w="28575">
              <a:solidFill>
                <a:srgbClr val="6E6E6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13710" y="3378707"/>
              <a:ext cx="147320" cy="142875"/>
            </a:xfrm>
            <a:custGeom>
              <a:avLst/>
              <a:gdLst/>
              <a:ahLst/>
              <a:cxnLst/>
              <a:rect l="l" t="t" r="r" b="b"/>
              <a:pathLst>
                <a:path w="147319" h="142875">
                  <a:moveTo>
                    <a:pt x="136398" y="0"/>
                  </a:moveTo>
                  <a:lnTo>
                    <a:pt x="0" y="115062"/>
                  </a:lnTo>
                  <a:lnTo>
                    <a:pt x="147066" y="142494"/>
                  </a:lnTo>
                  <a:lnTo>
                    <a:pt x="136398" y="0"/>
                  </a:lnTo>
                  <a:close/>
                </a:path>
              </a:pathLst>
            </a:custGeom>
            <a:solidFill>
              <a:srgbClr val="6E6E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9428" y="3599922"/>
              <a:ext cx="420330" cy="44946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9392" y="3654099"/>
              <a:ext cx="445301" cy="3742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6802" y="3587038"/>
              <a:ext cx="603275" cy="46654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67839" y="4086097"/>
            <a:ext cx="6407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latin typeface="Tahoma"/>
                <a:cs typeface="Tahoma"/>
              </a:rPr>
              <a:t>U</a:t>
            </a:r>
            <a:r>
              <a:rPr sz="900" spc="-40" dirty="0">
                <a:latin typeface="Tahoma"/>
                <a:cs typeface="Tahoma"/>
              </a:rPr>
              <a:t>p</a:t>
            </a:r>
            <a:r>
              <a:rPr sz="900" spc="-10" dirty="0">
                <a:latin typeface="Tahoma"/>
                <a:cs typeface="Tahoma"/>
              </a:rPr>
              <a:t>l</a:t>
            </a:r>
            <a:r>
              <a:rPr sz="900" spc="-5" dirty="0">
                <a:latin typeface="Tahoma"/>
                <a:cs typeface="Tahoma"/>
              </a:rPr>
              <a:t>o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s</a:t>
            </a:r>
            <a:r>
              <a:rPr sz="900" spc="-55" dirty="0">
                <a:latin typeface="Tahoma"/>
                <a:cs typeface="Tahoma"/>
              </a:rPr>
              <a:t>se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98381" y="4086097"/>
            <a:ext cx="15024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latin typeface="Tahoma"/>
                <a:cs typeface="Tahoma"/>
              </a:rPr>
              <a:t>E</a:t>
            </a:r>
            <a:r>
              <a:rPr sz="900" spc="-40" dirty="0">
                <a:latin typeface="Tahoma"/>
                <a:cs typeface="Tahoma"/>
              </a:rPr>
              <a:t>d</a:t>
            </a:r>
            <a:r>
              <a:rPr sz="900" spc="-30" dirty="0">
                <a:latin typeface="Tahoma"/>
                <a:cs typeface="Tahoma"/>
              </a:rPr>
              <a:t>it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and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move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d</a:t>
            </a:r>
            <a:r>
              <a:rPr sz="900" spc="-40" dirty="0">
                <a:latin typeface="Tahoma"/>
                <a:cs typeface="Tahoma"/>
              </a:rPr>
              <a:t>up</a:t>
            </a:r>
            <a:r>
              <a:rPr sz="900" spc="-15" dirty="0">
                <a:latin typeface="Tahoma"/>
                <a:cs typeface="Tahoma"/>
              </a:rPr>
              <a:t>lic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55" dirty="0">
                <a:latin typeface="Tahoma"/>
                <a:cs typeface="Tahoma"/>
              </a:rPr>
              <a:t>t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 a</a:t>
            </a:r>
            <a:r>
              <a:rPr sz="900" spc="-45" dirty="0">
                <a:latin typeface="Tahoma"/>
                <a:cs typeface="Tahoma"/>
              </a:rPr>
              <a:t>s</a:t>
            </a:r>
            <a:r>
              <a:rPr sz="900" spc="-55" dirty="0">
                <a:latin typeface="Tahoma"/>
                <a:cs typeface="Tahoma"/>
              </a:rPr>
              <a:t>se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38463" y="4086097"/>
            <a:ext cx="12420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latin typeface="Tahoma"/>
                <a:cs typeface="Tahoma"/>
              </a:rPr>
              <a:t>R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vi</a:t>
            </a:r>
            <a:r>
              <a:rPr sz="900" spc="-30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w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and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</a:t>
            </a:r>
            <a:r>
              <a:rPr sz="900" spc="-55" dirty="0">
                <a:latin typeface="Tahoma"/>
                <a:cs typeface="Tahoma"/>
              </a:rPr>
              <a:t>p</a:t>
            </a:r>
            <a:r>
              <a:rPr sz="900" spc="-40" dirty="0">
                <a:latin typeface="Tahoma"/>
                <a:cs typeface="Tahoma"/>
              </a:rPr>
              <a:t>p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40" dirty="0">
                <a:latin typeface="Tahoma"/>
                <a:cs typeface="Tahoma"/>
              </a:rPr>
              <a:t>ove</a:t>
            </a:r>
            <a:r>
              <a:rPr sz="900" spc="-70" dirty="0">
                <a:latin typeface="Tahoma"/>
                <a:cs typeface="Tahoma"/>
              </a:rPr>
              <a:t> a</a:t>
            </a:r>
            <a:r>
              <a:rPr sz="900" spc="-45" dirty="0">
                <a:latin typeface="Tahoma"/>
                <a:cs typeface="Tahoma"/>
              </a:rPr>
              <a:t>s</a:t>
            </a:r>
            <a:r>
              <a:rPr sz="900" spc="-55" dirty="0">
                <a:latin typeface="Tahoma"/>
                <a:cs typeface="Tahoma"/>
              </a:rPr>
              <a:t>se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37819" y="1126616"/>
            <a:ext cx="6094730" cy="3429000"/>
            <a:chOff x="837819" y="1126616"/>
            <a:chExt cx="6094730" cy="3429000"/>
          </a:xfrm>
        </p:grpSpPr>
        <p:sp>
          <p:nvSpPr>
            <p:cNvPr id="21" name="object 21"/>
            <p:cNvSpPr/>
            <p:nvPr/>
          </p:nvSpPr>
          <p:spPr>
            <a:xfrm>
              <a:off x="4204715" y="3384803"/>
              <a:ext cx="788035" cy="240029"/>
            </a:xfrm>
            <a:custGeom>
              <a:avLst/>
              <a:gdLst/>
              <a:ahLst/>
              <a:cxnLst/>
              <a:rect l="l" t="t" r="r" b="b"/>
              <a:pathLst>
                <a:path w="788035" h="240029">
                  <a:moveTo>
                    <a:pt x="0" y="240030"/>
                  </a:moveTo>
                  <a:lnTo>
                    <a:pt x="24153" y="174098"/>
                  </a:lnTo>
                  <a:lnTo>
                    <a:pt x="48036" y="143363"/>
                  </a:lnTo>
                  <a:lnTo>
                    <a:pt x="78893" y="114610"/>
                  </a:lnTo>
                  <a:lnTo>
                    <a:pt x="116048" y="88211"/>
                  </a:lnTo>
                  <a:lnTo>
                    <a:pt x="158831" y="64535"/>
                  </a:lnTo>
                  <a:lnTo>
                    <a:pt x="206567" y="43954"/>
                  </a:lnTo>
                  <a:lnTo>
                    <a:pt x="258583" y="26839"/>
                  </a:lnTo>
                  <a:lnTo>
                    <a:pt x="314205" y="13561"/>
                  </a:lnTo>
                  <a:lnTo>
                    <a:pt x="372761" y="4491"/>
                  </a:lnTo>
                  <a:lnTo>
                    <a:pt x="433578" y="0"/>
                  </a:lnTo>
                  <a:lnTo>
                    <a:pt x="491152" y="317"/>
                  </a:lnTo>
                  <a:lnTo>
                    <a:pt x="546270" y="5107"/>
                  </a:lnTo>
                  <a:lnTo>
                    <a:pt x="598263" y="14131"/>
                  </a:lnTo>
                  <a:lnTo>
                    <a:pt x="646461" y="27146"/>
                  </a:lnTo>
                  <a:lnTo>
                    <a:pt x="690194" y="43911"/>
                  </a:lnTo>
                  <a:lnTo>
                    <a:pt x="728793" y="64186"/>
                  </a:lnTo>
                  <a:lnTo>
                    <a:pt x="761587" y="87729"/>
                  </a:lnTo>
                  <a:lnTo>
                    <a:pt x="787908" y="114300"/>
                  </a:lnTo>
                </a:path>
              </a:pathLst>
            </a:custGeom>
            <a:ln w="28575">
              <a:solidFill>
                <a:srgbClr val="6E6E6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20996" y="3447287"/>
              <a:ext cx="146685" cy="142875"/>
            </a:xfrm>
            <a:custGeom>
              <a:avLst/>
              <a:gdLst/>
              <a:ahLst/>
              <a:cxnLst/>
              <a:rect l="l" t="t" r="r" b="b"/>
              <a:pathLst>
                <a:path w="146685" h="142875">
                  <a:moveTo>
                    <a:pt x="136398" y="0"/>
                  </a:moveTo>
                  <a:lnTo>
                    <a:pt x="0" y="115062"/>
                  </a:lnTo>
                  <a:lnTo>
                    <a:pt x="146304" y="142494"/>
                  </a:lnTo>
                  <a:lnTo>
                    <a:pt x="136398" y="0"/>
                  </a:lnTo>
                  <a:close/>
                </a:path>
              </a:pathLst>
            </a:custGeom>
            <a:solidFill>
              <a:srgbClr val="6E6E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44296" y="1133093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25" name="object 2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53434" y="8783066"/>
            <a:ext cx="7747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152</a:t>
            </a:r>
            <a:endParaRPr sz="4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46924" y="8783066"/>
            <a:ext cx="7747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152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811273" y="6053328"/>
            <a:ext cx="3781425" cy="2487295"/>
            <a:chOff x="1811273" y="6053328"/>
            <a:chExt cx="3781425" cy="2487295"/>
          </a:xfrm>
        </p:grpSpPr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5415" y="6089142"/>
              <a:ext cx="3400044" cy="244525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182367" y="6086094"/>
              <a:ext cx="3407410" cy="2451735"/>
            </a:xfrm>
            <a:custGeom>
              <a:avLst/>
              <a:gdLst/>
              <a:ahLst/>
              <a:cxnLst/>
              <a:rect l="l" t="t" r="r" b="b"/>
              <a:pathLst>
                <a:path w="3407410" h="2451734">
                  <a:moveTo>
                    <a:pt x="0" y="0"/>
                  </a:moveTo>
                  <a:lnTo>
                    <a:pt x="3406902" y="0"/>
                  </a:lnTo>
                  <a:lnTo>
                    <a:pt x="3406902" y="2451354"/>
                  </a:lnTo>
                  <a:lnTo>
                    <a:pt x="0" y="245135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11273" y="6053328"/>
              <a:ext cx="1485900" cy="370840"/>
            </a:xfrm>
            <a:custGeom>
              <a:avLst/>
              <a:gdLst/>
              <a:ahLst/>
              <a:cxnLst/>
              <a:rect l="l" t="t" r="r" b="b"/>
              <a:pathLst>
                <a:path w="1485900" h="370839">
                  <a:moveTo>
                    <a:pt x="1062990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1062990" y="370332"/>
                  </a:lnTo>
                  <a:lnTo>
                    <a:pt x="1062990" y="153924"/>
                  </a:lnTo>
                  <a:lnTo>
                    <a:pt x="1485900" y="170688"/>
                  </a:lnTo>
                  <a:lnTo>
                    <a:pt x="1062990" y="61722"/>
                  </a:lnTo>
                  <a:lnTo>
                    <a:pt x="1062990" y="0"/>
                  </a:lnTo>
                  <a:close/>
                </a:path>
              </a:pathLst>
            </a:custGeom>
            <a:solidFill>
              <a:srgbClr val="FF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007363" y="5696965"/>
            <a:ext cx="3136265" cy="688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oje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endParaRPr sz="1400">
              <a:latin typeface="Tahoma"/>
              <a:cs typeface="Tahoma"/>
            </a:endParaRPr>
          </a:p>
          <a:p>
            <a:pPr marL="850265" marR="1442720">
              <a:lnSpc>
                <a:spcPct val="100000"/>
              </a:lnSpc>
              <a:spcBef>
                <a:spcPts val="1385"/>
              </a:spcBef>
            </a:pPr>
            <a:r>
              <a:rPr sz="900" spc="-165" dirty="0">
                <a:solidFill>
                  <a:srgbClr val="FFFFFF"/>
                </a:solidFill>
                <a:latin typeface="Tahoma"/>
                <a:cs typeface="Tahoma"/>
              </a:rPr>
              <a:t>1.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je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Man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ger)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447794" y="6203441"/>
            <a:ext cx="1759585" cy="376555"/>
          </a:xfrm>
          <a:custGeom>
            <a:avLst/>
            <a:gdLst/>
            <a:ahLst/>
            <a:cxnLst/>
            <a:rect l="l" t="t" r="r" b="b"/>
            <a:pathLst>
              <a:path w="1759585" h="376554">
                <a:moveTo>
                  <a:pt x="1759458" y="0"/>
                </a:moveTo>
                <a:lnTo>
                  <a:pt x="606551" y="0"/>
                </a:lnTo>
                <a:lnTo>
                  <a:pt x="606551" y="219456"/>
                </a:lnTo>
                <a:lnTo>
                  <a:pt x="0" y="281940"/>
                </a:lnTo>
                <a:lnTo>
                  <a:pt x="606551" y="313944"/>
                </a:lnTo>
                <a:lnTo>
                  <a:pt x="606551" y="376428"/>
                </a:lnTo>
                <a:lnTo>
                  <a:pt x="1759458" y="376428"/>
                </a:lnTo>
                <a:lnTo>
                  <a:pt x="1759458" y="0"/>
                </a:lnTo>
                <a:close/>
              </a:path>
            </a:pathLst>
          </a:custGeom>
          <a:solidFill>
            <a:srgbClr val="FF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100828" y="6238747"/>
            <a:ext cx="1034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900" spc="-10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.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nd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h 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er)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97458" y="6793230"/>
            <a:ext cx="2298700" cy="406400"/>
          </a:xfrm>
          <a:custGeom>
            <a:avLst/>
            <a:gdLst/>
            <a:ahLst/>
            <a:cxnLst/>
            <a:rect l="l" t="t" r="r" b="b"/>
            <a:pathLst>
              <a:path w="2298700" h="406400">
                <a:moveTo>
                  <a:pt x="2298192" y="0"/>
                </a:moveTo>
                <a:lnTo>
                  <a:pt x="1187958" y="97536"/>
                </a:lnTo>
                <a:lnTo>
                  <a:pt x="1187958" y="35814"/>
                </a:lnTo>
                <a:lnTo>
                  <a:pt x="0" y="35814"/>
                </a:lnTo>
                <a:lnTo>
                  <a:pt x="0" y="406146"/>
                </a:lnTo>
                <a:lnTo>
                  <a:pt x="1187958" y="406146"/>
                </a:lnTo>
                <a:lnTo>
                  <a:pt x="1187958" y="190500"/>
                </a:lnTo>
                <a:lnTo>
                  <a:pt x="2298192" y="0"/>
                </a:lnTo>
                <a:close/>
              </a:path>
            </a:pathLst>
          </a:custGeom>
          <a:solidFill>
            <a:srgbClr val="FF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43939" y="6861302"/>
            <a:ext cx="1057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900" spc="-12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ap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(Reviewers)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50619" y="7374635"/>
            <a:ext cx="1305560" cy="636270"/>
          </a:xfrm>
          <a:custGeom>
            <a:avLst/>
            <a:gdLst/>
            <a:ahLst/>
            <a:cxnLst/>
            <a:rect l="l" t="t" r="r" b="b"/>
            <a:pathLst>
              <a:path w="1305560" h="636270">
                <a:moveTo>
                  <a:pt x="1305306" y="0"/>
                </a:moveTo>
                <a:lnTo>
                  <a:pt x="647700" y="177545"/>
                </a:lnTo>
                <a:lnTo>
                  <a:pt x="0" y="177545"/>
                </a:lnTo>
                <a:lnTo>
                  <a:pt x="0" y="636269"/>
                </a:lnTo>
                <a:lnTo>
                  <a:pt x="1110234" y="636269"/>
                </a:lnTo>
                <a:lnTo>
                  <a:pt x="1110234" y="177545"/>
                </a:lnTo>
                <a:lnTo>
                  <a:pt x="925068" y="177545"/>
                </a:lnTo>
                <a:lnTo>
                  <a:pt x="1305306" y="0"/>
                </a:lnTo>
                <a:close/>
              </a:path>
            </a:pathLst>
          </a:custGeom>
          <a:solidFill>
            <a:srgbClr val="FF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197102" y="7560056"/>
            <a:ext cx="995680" cy="436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just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900" spc="-12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(a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phot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ion  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(AEM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Au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231129" y="7472933"/>
            <a:ext cx="1543050" cy="538480"/>
          </a:xfrm>
          <a:custGeom>
            <a:avLst/>
            <a:gdLst/>
            <a:ahLst/>
            <a:cxnLst/>
            <a:rect l="l" t="t" r="r" b="b"/>
            <a:pathLst>
              <a:path w="1543050" h="538479">
                <a:moveTo>
                  <a:pt x="0" y="0"/>
                </a:moveTo>
                <a:lnTo>
                  <a:pt x="373380" y="214883"/>
                </a:lnTo>
                <a:lnTo>
                  <a:pt x="139446" y="214883"/>
                </a:lnTo>
                <a:lnTo>
                  <a:pt x="139446" y="537971"/>
                </a:lnTo>
                <a:lnTo>
                  <a:pt x="1543050" y="537971"/>
                </a:lnTo>
                <a:lnTo>
                  <a:pt x="1543050" y="214883"/>
                </a:lnTo>
                <a:lnTo>
                  <a:pt x="723900" y="214883"/>
                </a:lnTo>
                <a:lnTo>
                  <a:pt x="0" y="0"/>
                </a:lnTo>
                <a:close/>
              </a:path>
            </a:pathLst>
          </a:custGeom>
          <a:solidFill>
            <a:srgbClr val="FF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417058" y="7696454"/>
            <a:ext cx="1282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900" spc="-12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9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900" spc="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ej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ph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151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76</a:t>
            </a:fld>
            <a:endParaRPr spc="5" dirty="0"/>
          </a:p>
        </p:txBody>
      </p:sp>
      <p:sp>
        <p:nvSpPr>
          <p:cNvPr id="46" name="object 46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152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6997"/>
            <a:ext cx="6094730" cy="3429000"/>
            <a:chOff x="838200" y="1126997"/>
            <a:chExt cx="609473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126997"/>
              <a:ext cx="2148840" cy="3429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53434" y="4407661"/>
            <a:ext cx="7810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153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53412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92580" y="3615944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8761" y="1307084"/>
            <a:ext cx="3626485" cy="929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1590"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2: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3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oje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vi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ew  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soci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880"/>
              </a:spcBef>
            </a:pPr>
            <a:r>
              <a:rPr sz="1200" spc="-110" dirty="0">
                <a:latin typeface="Tahoma"/>
                <a:cs typeface="Tahoma"/>
              </a:rPr>
              <a:t>In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this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exercise,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will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start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project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workflow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review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he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w</a:t>
            </a:r>
            <a:r>
              <a:rPr sz="1200" spc="-35" dirty="0">
                <a:latin typeface="Tahoma"/>
                <a:cs typeface="Tahoma"/>
              </a:rPr>
              <a:t>o</a:t>
            </a:r>
            <a:r>
              <a:rPr sz="1200" spc="-50" dirty="0">
                <a:latin typeface="Tahoma"/>
                <a:cs typeface="Tahoma"/>
              </a:rPr>
              <a:t>r</a:t>
            </a:r>
            <a:r>
              <a:rPr sz="1200" spc="-45" dirty="0">
                <a:latin typeface="Tahoma"/>
                <a:cs typeface="Tahoma"/>
              </a:rPr>
              <a:t>k</a:t>
            </a:r>
            <a:r>
              <a:rPr sz="1200" spc="-75" dirty="0">
                <a:latin typeface="Tahoma"/>
                <a:cs typeface="Tahoma"/>
              </a:rPr>
              <a:t>f</a:t>
            </a:r>
            <a:r>
              <a:rPr sz="1200" spc="-5" dirty="0">
                <a:latin typeface="Tahoma"/>
                <a:cs typeface="Tahoma"/>
              </a:rPr>
              <a:t>l</a:t>
            </a:r>
            <a:r>
              <a:rPr sz="1200" spc="-15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w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h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he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ro</a:t>
            </a:r>
            <a:r>
              <a:rPr sz="1200" spc="-50" dirty="0">
                <a:latin typeface="Tahoma"/>
                <a:cs typeface="Tahoma"/>
              </a:rPr>
              <a:t>j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5" dirty="0">
                <a:latin typeface="Tahoma"/>
                <a:cs typeface="Tahoma"/>
              </a:rPr>
              <a:t>t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5502402"/>
            <a:ext cx="6094730" cy="3429000"/>
            <a:chOff x="838200" y="5502402"/>
            <a:chExt cx="6094730" cy="342900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0" y="5502402"/>
              <a:ext cx="2148840" cy="34290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852671" y="8783066"/>
            <a:ext cx="7874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154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" y="7783830"/>
            <a:ext cx="2153412" cy="69494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305560" y="7990585"/>
            <a:ext cx="12147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ke</a:t>
            </a:r>
            <a:r>
              <a:rPr sz="16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8760714"/>
            <a:ext cx="104394" cy="141731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82544" y="5692838"/>
            <a:ext cx="3649345" cy="272669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83515" indent="-171450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50" dirty="0">
                <a:latin typeface="Tahoma"/>
                <a:cs typeface="Tahoma"/>
              </a:rPr>
              <a:t>Projects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help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you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group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resources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into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one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entity.</a:t>
            </a:r>
            <a:endParaRPr sz="1100">
              <a:latin typeface="Tahoma"/>
              <a:cs typeface="Tahoma"/>
            </a:endParaRPr>
          </a:p>
          <a:p>
            <a:pPr marL="183515" marR="5080" indent="-171450">
              <a:lnSpc>
                <a:spcPts val="1190"/>
              </a:lnSpc>
              <a:spcBef>
                <a:spcPts val="365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80" dirty="0">
                <a:latin typeface="Tahoma"/>
                <a:cs typeface="Tahoma"/>
              </a:rPr>
              <a:t>You </a:t>
            </a:r>
            <a:r>
              <a:rPr sz="1100" spc="-50" dirty="0">
                <a:latin typeface="Tahoma"/>
                <a:cs typeface="Tahoma"/>
              </a:rPr>
              <a:t>can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access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manage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projects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from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the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Projects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console.</a:t>
            </a:r>
            <a:endParaRPr sz="1100">
              <a:latin typeface="Tahoma"/>
              <a:cs typeface="Tahoma"/>
            </a:endParaRPr>
          </a:p>
          <a:p>
            <a:pPr marL="183515" marR="5080" indent="-171450">
              <a:lnSpc>
                <a:spcPts val="1190"/>
              </a:lnSpc>
              <a:spcBef>
                <a:spcPts val="350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50" dirty="0">
                <a:latin typeface="Tahoma"/>
                <a:cs typeface="Tahoma"/>
              </a:rPr>
              <a:t>Project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workflows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consist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series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steps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that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are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executed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50" dirty="0">
                <a:latin typeface="Tahoma"/>
                <a:cs typeface="Tahoma"/>
              </a:rPr>
              <a:t>ec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70" dirty="0">
                <a:latin typeface="Tahoma"/>
                <a:cs typeface="Tahoma"/>
              </a:rPr>
              <a:t>f</a:t>
            </a:r>
            <a:r>
              <a:rPr sz="1100" spc="-30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c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o</a:t>
            </a:r>
            <a:r>
              <a:rPr sz="1100" spc="-3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d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110" dirty="0">
                <a:latin typeface="Tahoma"/>
                <a:cs typeface="Tahoma"/>
              </a:rPr>
              <a:t>r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83515" marR="20320" indent="-171450">
              <a:lnSpc>
                <a:spcPts val="1190"/>
              </a:lnSpc>
              <a:spcBef>
                <a:spcPts val="345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80" dirty="0">
                <a:latin typeface="Tahoma"/>
                <a:cs typeface="Tahoma"/>
              </a:rPr>
              <a:t>You </a:t>
            </a:r>
            <a:r>
              <a:rPr sz="1100" spc="-50" dirty="0">
                <a:latin typeface="Tahoma"/>
                <a:cs typeface="Tahoma"/>
              </a:rPr>
              <a:t>can </a:t>
            </a:r>
            <a:r>
              <a:rPr sz="1100" spc="-60" dirty="0">
                <a:latin typeface="Tahoma"/>
                <a:cs typeface="Tahoma"/>
              </a:rPr>
              <a:t>use </a:t>
            </a:r>
            <a:r>
              <a:rPr sz="1100" spc="-55" dirty="0">
                <a:latin typeface="Tahoma"/>
                <a:cs typeface="Tahoma"/>
              </a:rPr>
              <a:t>preconfigured </a:t>
            </a:r>
            <a:r>
              <a:rPr sz="1100" spc="-50" dirty="0">
                <a:latin typeface="Tahoma"/>
                <a:cs typeface="Tahoma"/>
              </a:rPr>
              <a:t>project templates or </a:t>
            </a:r>
            <a:r>
              <a:rPr sz="1100" spc="-65" dirty="0">
                <a:latin typeface="Tahoma"/>
                <a:cs typeface="Tahoma"/>
              </a:rPr>
              <a:t>create </a:t>
            </a:r>
            <a:r>
              <a:rPr sz="1100" spc="-50" dirty="0">
                <a:latin typeface="Tahoma"/>
                <a:cs typeface="Tahoma"/>
              </a:rPr>
              <a:t>custom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oj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mpl</a:t>
            </a:r>
            <a:r>
              <a:rPr sz="1100" spc="-45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te</a:t>
            </a:r>
            <a:r>
              <a:rPr sz="1100" spc="-65" dirty="0">
                <a:latin typeface="Tahoma"/>
                <a:cs typeface="Tahoma"/>
              </a:rPr>
              <a:t>s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83515" indent="-171450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184150" algn="l"/>
              </a:tabLst>
            </a:pPr>
            <a:r>
              <a:rPr sz="1100" spc="-80" dirty="0">
                <a:latin typeface="Tahoma"/>
                <a:cs typeface="Tahoma"/>
              </a:rPr>
              <a:t>F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om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o</a:t>
            </a:r>
            <a:r>
              <a:rPr sz="1100" spc="-75" dirty="0">
                <a:latin typeface="Tahoma"/>
                <a:cs typeface="Tahoma"/>
              </a:rPr>
              <a:t>j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ole,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y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90" dirty="0">
                <a:latin typeface="Tahoma"/>
                <a:cs typeface="Tahoma"/>
              </a:rPr>
              <a:t>an:</a:t>
            </a:r>
            <a:endParaRPr sz="1100">
              <a:latin typeface="Tahoma"/>
              <a:cs typeface="Tahoma"/>
            </a:endParaRPr>
          </a:p>
          <a:p>
            <a:pPr marL="321945" lvl="1" indent="-172085">
              <a:lnSpc>
                <a:spcPct val="100000"/>
              </a:lnSpc>
              <a:spcBef>
                <a:spcPts val="235"/>
              </a:spcBef>
              <a:buSzPct val="70000"/>
              <a:buFont typeface="Courier New"/>
              <a:buChar char="o"/>
              <a:tabLst>
                <a:tab pos="322580" algn="l"/>
              </a:tabLst>
            </a:pPr>
            <a:r>
              <a:rPr sz="1000" spc="-60" dirty="0">
                <a:latin typeface="Tahoma"/>
                <a:cs typeface="Tahoma"/>
              </a:rPr>
              <a:t>Create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project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and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add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members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project</a:t>
            </a:r>
            <a:endParaRPr sz="1000">
              <a:latin typeface="Tahoma"/>
              <a:cs typeface="Tahoma"/>
            </a:endParaRPr>
          </a:p>
          <a:p>
            <a:pPr marL="321945" lvl="1" indent="-172085">
              <a:lnSpc>
                <a:spcPct val="100000"/>
              </a:lnSpc>
              <a:spcBef>
                <a:spcPts val="229"/>
              </a:spcBef>
              <a:buSzPct val="70000"/>
              <a:buFont typeface="Courier New"/>
              <a:buChar char="o"/>
              <a:tabLst>
                <a:tab pos="322580" algn="l"/>
              </a:tabLst>
            </a:pPr>
            <a:r>
              <a:rPr sz="1000" spc="-40" dirty="0">
                <a:latin typeface="Tahoma"/>
                <a:cs typeface="Tahoma"/>
              </a:rPr>
              <a:t>Ad</a:t>
            </a:r>
            <a:r>
              <a:rPr sz="1000" spc="-35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an</a:t>
            </a:r>
            <a:r>
              <a:rPr sz="1000" spc="-45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10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15" dirty="0">
                <a:latin typeface="Tahoma"/>
                <a:cs typeface="Tahoma"/>
              </a:rPr>
              <a:t>i</a:t>
            </a:r>
            <a:r>
              <a:rPr sz="1000" spc="-20" dirty="0">
                <a:latin typeface="Tahoma"/>
                <a:cs typeface="Tahoma"/>
              </a:rPr>
              <a:t>le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30" dirty="0">
                <a:latin typeface="Tahoma"/>
                <a:cs typeface="Tahoma"/>
              </a:rPr>
              <a:t>n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p</a:t>
            </a:r>
            <a:r>
              <a:rPr sz="1000" spc="-35" dirty="0">
                <a:latin typeface="Tahoma"/>
                <a:cs typeface="Tahoma"/>
              </a:rPr>
              <a:t>r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50" dirty="0">
                <a:latin typeface="Tahoma"/>
                <a:cs typeface="Tahoma"/>
              </a:rPr>
              <a:t>j</a:t>
            </a:r>
            <a:r>
              <a:rPr sz="1000" spc="-70" dirty="0">
                <a:latin typeface="Tahoma"/>
                <a:cs typeface="Tahoma"/>
              </a:rPr>
              <a:t>e</a:t>
            </a:r>
            <a:r>
              <a:rPr sz="1000" spc="-25" dirty="0">
                <a:latin typeface="Tahoma"/>
                <a:cs typeface="Tahoma"/>
              </a:rPr>
              <a:t>c</a:t>
            </a:r>
            <a:r>
              <a:rPr sz="1000" spc="-55" dirty="0"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  <a:p>
            <a:pPr marL="321945" lvl="1" indent="-172085">
              <a:lnSpc>
                <a:spcPct val="100000"/>
              </a:lnSpc>
              <a:spcBef>
                <a:spcPts val="229"/>
              </a:spcBef>
              <a:buSzPct val="70000"/>
              <a:buFont typeface="Courier New"/>
              <a:buChar char="o"/>
              <a:tabLst>
                <a:tab pos="322580" algn="l"/>
              </a:tabLst>
            </a:pPr>
            <a:r>
              <a:rPr sz="1000" spc="-40" dirty="0">
                <a:latin typeface="Tahoma"/>
                <a:cs typeface="Tahoma"/>
              </a:rPr>
              <a:t>Ad</a:t>
            </a:r>
            <a:r>
              <a:rPr sz="1000" spc="-35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x</a:t>
            </a:r>
            <a:r>
              <a:rPr sz="1000" spc="-35" dirty="0">
                <a:latin typeface="Tahoma"/>
                <a:cs typeface="Tahoma"/>
              </a:rPr>
              <a:t>p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50" dirty="0">
                <a:latin typeface="Tahoma"/>
                <a:cs typeface="Tahoma"/>
              </a:rPr>
              <a:t>r</a:t>
            </a:r>
            <a:r>
              <a:rPr sz="1000" spc="-15" dirty="0">
                <a:latin typeface="Tahoma"/>
                <a:cs typeface="Tahoma"/>
              </a:rPr>
              <a:t>i</a:t>
            </a:r>
            <a:r>
              <a:rPr sz="1000" spc="-50" dirty="0">
                <a:latin typeface="Tahoma"/>
                <a:cs typeface="Tahoma"/>
              </a:rPr>
              <a:t>enc</a:t>
            </a:r>
            <a:r>
              <a:rPr sz="1000" spc="-35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</a:t>
            </a:r>
            <a:r>
              <a:rPr sz="1000" spc="-50" dirty="0">
                <a:latin typeface="Tahoma"/>
                <a:cs typeface="Tahoma"/>
              </a:rPr>
              <a:t>o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p</a:t>
            </a:r>
            <a:r>
              <a:rPr sz="1000" spc="-35" dirty="0">
                <a:latin typeface="Tahoma"/>
                <a:cs typeface="Tahoma"/>
              </a:rPr>
              <a:t>r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50" dirty="0">
                <a:latin typeface="Tahoma"/>
                <a:cs typeface="Tahoma"/>
              </a:rPr>
              <a:t>j</a:t>
            </a:r>
            <a:r>
              <a:rPr sz="1000" spc="-70" dirty="0">
                <a:latin typeface="Tahoma"/>
                <a:cs typeface="Tahoma"/>
              </a:rPr>
              <a:t>e</a:t>
            </a:r>
            <a:r>
              <a:rPr sz="1000" spc="-25" dirty="0">
                <a:latin typeface="Tahoma"/>
                <a:cs typeface="Tahoma"/>
              </a:rPr>
              <a:t>c</a:t>
            </a:r>
            <a:r>
              <a:rPr sz="1000" spc="-55" dirty="0"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  <a:p>
            <a:pPr marL="321945" lvl="1" indent="-172085">
              <a:lnSpc>
                <a:spcPct val="100000"/>
              </a:lnSpc>
              <a:spcBef>
                <a:spcPts val="229"/>
              </a:spcBef>
              <a:buSzPct val="70000"/>
              <a:buFont typeface="Courier New"/>
              <a:buChar char="o"/>
              <a:tabLst>
                <a:tab pos="322580" algn="l"/>
              </a:tabLst>
            </a:pPr>
            <a:r>
              <a:rPr sz="1000" spc="-40" dirty="0">
                <a:latin typeface="Tahoma"/>
                <a:cs typeface="Tahoma"/>
              </a:rPr>
              <a:t>Ad</a:t>
            </a:r>
            <a:r>
              <a:rPr sz="1000" spc="-35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w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45" dirty="0">
                <a:latin typeface="Tahoma"/>
                <a:cs typeface="Tahoma"/>
              </a:rPr>
              <a:t>r</a:t>
            </a:r>
            <a:r>
              <a:rPr sz="1000" spc="-25" dirty="0">
                <a:latin typeface="Tahoma"/>
                <a:cs typeface="Tahoma"/>
              </a:rPr>
              <a:t>k</a:t>
            </a:r>
            <a:r>
              <a:rPr sz="1000" spc="-65" dirty="0">
                <a:latin typeface="Tahoma"/>
                <a:cs typeface="Tahoma"/>
              </a:rPr>
              <a:t>f</a:t>
            </a:r>
            <a:r>
              <a:rPr sz="1000" dirty="0">
                <a:latin typeface="Tahoma"/>
                <a:cs typeface="Tahoma"/>
              </a:rPr>
              <a:t>l</a:t>
            </a:r>
            <a:r>
              <a:rPr sz="1000" spc="-15" dirty="0">
                <a:latin typeface="Tahoma"/>
                <a:cs typeface="Tahoma"/>
              </a:rPr>
              <a:t>ow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</a:t>
            </a:r>
            <a:r>
              <a:rPr sz="1000" spc="-50" dirty="0">
                <a:latin typeface="Tahoma"/>
                <a:cs typeface="Tahoma"/>
              </a:rPr>
              <a:t>o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p</a:t>
            </a:r>
            <a:r>
              <a:rPr sz="1000" spc="-35" dirty="0">
                <a:latin typeface="Tahoma"/>
                <a:cs typeface="Tahoma"/>
              </a:rPr>
              <a:t>r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50" dirty="0">
                <a:latin typeface="Tahoma"/>
                <a:cs typeface="Tahoma"/>
              </a:rPr>
              <a:t>j</a:t>
            </a:r>
            <a:r>
              <a:rPr sz="1000" spc="-70" dirty="0">
                <a:latin typeface="Tahoma"/>
                <a:cs typeface="Tahoma"/>
              </a:rPr>
              <a:t>e</a:t>
            </a:r>
            <a:r>
              <a:rPr sz="1000" spc="-25" dirty="0">
                <a:latin typeface="Tahoma"/>
                <a:cs typeface="Tahoma"/>
              </a:rPr>
              <a:t>c</a:t>
            </a:r>
            <a:r>
              <a:rPr sz="1000" spc="-55" dirty="0"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  <a:p>
            <a:pPr marL="321945" lvl="1" indent="-172085">
              <a:lnSpc>
                <a:spcPct val="100000"/>
              </a:lnSpc>
              <a:spcBef>
                <a:spcPts val="229"/>
              </a:spcBef>
              <a:buSzPct val="70000"/>
              <a:buFont typeface="Courier New"/>
              <a:buChar char="o"/>
              <a:tabLst>
                <a:tab pos="322580" algn="l"/>
              </a:tabLst>
            </a:pPr>
            <a:r>
              <a:rPr sz="1000" spc="-35" dirty="0">
                <a:latin typeface="Tahoma"/>
                <a:cs typeface="Tahoma"/>
              </a:rPr>
              <a:t>Compl</a:t>
            </a:r>
            <a:r>
              <a:rPr sz="1000" spc="-20" dirty="0">
                <a:latin typeface="Tahoma"/>
                <a:cs typeface="Tahoma"/>
              </a:rPr>
              <a:t>e</a:t>
            </a:r>
            <a:r>
              <a:rPr sz="1000" spc="-50" dirty="0">
                <a:latin typeface="Tahoma"/>
                <a:cs typeface="Tahoma"/>
              </a:rPr>
              <a:t>t</a:t>
            </a:r>
            <a:r>
              <a:rPr sz="1000" spc="-65" dirty="0">
                <a:latin typeface="Tahoma"/>
                <a:cs typeface="Tahoma"/>
              </a:rPr>
              <a:t>e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</a:t>
            </a:r>
            <a:r>
              <a:rPr sz="1000" spc="-65" dirty="0">
                <a:latin typeface="Tahoma"/>
                <a:cs typeface="Tahoma"/>
              </a:rPr>
              <a:t>as</a:t>
            </a:r>
            <a:r>
              <a:rPr sz="1000" spc="-35" dirty="0">
                <a:latin typeface="Tahoma"/>
                <a:cs typeface="Tahoma"/>
              </a:rPr>
              <a:t>k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a</a:t>
            </a:r>
            <a:r>
              <a:rPr sz="1000" spc="-45" dirty="0">
                <a:latin typeface="Tahoma"/>
                <a:cs typeface="Tahoma"/>
              </a:rPr>
              <a:t>s</a:t>
            </a:r>
            <a:r>
              <a:rPr sz="1000" spc="-65" dirty="0">
                <a:latin typeface="Tahoma"/>
                <a:cs typeface="Tahoma"/>
              </a:rPr>
              <a:t>s</a:t>
            </a:r>
            <a:r>
              <a:rPr sz="1000" spc="-50" dirty="0">
                <a:latin typeface="Tahoma"/>
                <a:cs typeface="Tahoma"/>
              </a:rPr>
              <a:t>i</a:t>
            </a:r>
            <a:r>
              <a:rPr sz="1000" spc="-70" dirty="0">
                <a:latin typeface="Tahoma"/>
                <a:cs typeface="Tahoma"/>
              </a:rPr>
              <a:t>g</a:t>
            </a:r>
            <a:r>
              <a:rPr sz="1000" spc="-50" dirty="0">
                <a:latin typeface="Tahoma"/>
                <a:cs typeface="Tahoma"/>
              </a:rPr>
              <a:t>n</a:t>
            </a:r>
            <a:r>
              <a:rPr sz="1000" spc="-30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</a:t>
            </a:r>
            <a:r>
              <a:rPr sz="1000" spc="-50" dirty="0">
                <a:latin typeface="Tahoma"/>
                <a:cs typeface="Tahoma"/>
              </a:rPr>
              <a:t>o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p</a:t>
            </a:r>
            <a:r>
              <a:rPr sz="1000" spc="-35" dirty="0">
                <a:latin typeface="Tahoma"/>
                <a:cs typeface="Tahoma"/>
              </a:rPr>
              <a:t>r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75" dirty="0">
                <a:latin typeface="Tahoma"/>
                <a:cs typeface="Tahoma"/>
              </a:rPr>
              <a:t>j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25" dirty="0">
                <a:latin typeface="Tahoma"/>
                <a:cs typeface="Tahoma"/>
              </a:rPr>
              <a:t>c</a:t>
            </a:r>
            <a:r>
              <a:rPr sz="1000" spc="-55" dirty="0"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  <a:p>
            <a:pPr marL="321945" lvl="1" indent="-172085">
              <a:lnSpc>
                <a:spcPct val="100000"/>
              </a:lnSpc>
              <a:spcBef>
                <a:spcPts val="229"/>
              </a:spcBef>
              <a:buSzPct val="70000"/>
              <a:buFont typeface="Courier New"/>
              <a:buChar char="o"/>
              <a:tabLst>
                <a:tab pos="322580" algn="l"/>
              </a:tabLst>
            </a:pPr>
            <a:r>
              <a:rPr sz="1000" spc="-16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r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50" dirty="0">
                <a:latin typeface="Tahoma"/>
                <a:cs typeface="Tahoma"/>
              </a:rPr>
              <a:t>ck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p</a:t>
            </a:r>
            <a:r>
              <a:rPr sz="1000" spc="-35" dirty="0">
                <a:latin typeface="Tahoma"/>
                <a:cs typeface="Tahoma"/>
              </a:rPr>
              <a:t>r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75" dirty="0">
                <a:latin typeface="Tahoma"/>
                <a:cs typeface="Tahoma"/>
              </a:rPr>
              <a:t>j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25" dirty="0">
                <a:latin typeface="Tahoma"/>
                <a:cs typeface="Tahoma"/>
              </a:rPr>
              <a:t>c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p</a:t>
            </a:r>
            <a:r>
              <a:rPr sz="1000" spc="-35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o</a:t>
            </a:r>
            <a:r>
              <a:rPr sz="1000" spc="-45" dirty="0">
                <a:latin typeface="Tahoma"/>
                <a:cs typeface="Tahoma"/>
              </a:rPr>
              <a:t>g</a:t>
            </a:r>
            <a:r>
              <a:rPr sz="1000" spc="-50" dirty="0">
                <a:latin typeface="Tahoma"/>
                <a:cs typeface="Tahoma"/>
              </a:rPr>
              <a:t>r</a:t>
            </a:r>
            <a:r>
              <a:rPr sz="1000" spc="-40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s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  <a:p>
            <a:pPr marL="321945" lvl="1" indent="-172085">
              <a:lnSpc>
                <a:spcPct val="100000"/>
              </a:lnSpc>
              <a:spcBef>
                <a:spcPts val="229"/>
              </a:spcBef>
              <a:buSzPct val="70000"/>
              <a:buFont typeface="Courier New"/>
              <a:buChar char="o"/>
              <a:tabLst>
                <a:tab pos="322580" algn="l"/>
              </a:tabLst>
            </a:pPr>
            <a:r>
              <a:rPr sz="1000" spc="-5" dirty="0">
                <a:latin typeface="Tahoma"/>
                <a:cs typeface="Tahoma"/>
              </a:rPr>
              <a:t>M</a:t>
            </a:r>
            <a:r>
              <a:rPr sz="1000" spc="-10" dirty="0">
                <a:latin typeface="Tahoma"/>
                <a:cs typeface="Tahoma"/>
              </a:rPr>
              <a:t>a</a:t>
            </a:r>
            <a:r>
              <a:rPr sz="1000" spc="-55" dirty="0">
                <a:latin typeface="Tahoma"/>
                <a:cs typeface="Tahoma"/>
              </a:rPr>
              <a:t>ke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</a:t>
            </a:r>
            <a:r>
              <a:rPr sz="1000" spc="-50" dirty="0">
                <a:latin typeface="Tahoma"/>
                <a:cs typeface="Tahoma"/>
              </a:rPr>
              <a:t>r</a:t>
            </a:r>
            <a:r>
              <a:rPr sz="1000" spc="-60" dirty="0">
                <a:latin typeface="Tahoma"/>
                <a:cs typeface="Tahoma"/>
              </a:rPr>
              <a:t>o</a:t>
            </a:r>
            <a:r>
              <a:rPr sz="1000" spc="-35" dirty="0">
                <a:latin typeface="Tahoma"/>
                <a:cs typeface="Tahoma"/>
              </a:rPr>
              <a:t>j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2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t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c</a:t>
            </a:r>
            <a:r>
              <a:rPr sz="1000" spc="-45" dirty="0">
                <a:latin typeface="Tahoma"/>
                <a:cs typeface="Tahoma"/>
              </a:rPr>
              <a:t>tive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153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77</a:t>
            </a:fld>
            <a:endParaRPr spc="5" dirty="0"/>
          </a:p>
        </p:txBody>
      </p:sp>
      <p:sp>
        <p:nvSpPr>
          <p:cNvPr id="26" name="object 26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154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26997"/>
            <a:ext cx="6094476" cy="3429000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37819" y="1126616"/>
          <a:ext cx="6082030" cy="3416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7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288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436245">
                        <a:lnSpc>
                          <a:spcPct val="100000"/>
                        </a:lnSpc>
                      </a:pPr>
                      <a:r>
                        <a:rPr sz="1800" b="1" spc="-4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800" b="1" spc="1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800" b="1" spc="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k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800" b="1" spc="-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1800" b="1" spc="-14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1800" b="1" spc="1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800" b="1" spc="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1800" b="1" spc="-1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800" b="1" spc="1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eativ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spc="-13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5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800" b="1" spc="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1800" b="1" spc="1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9853">
                <a:tc>
                  <a:txBody>
                    <a:bodyPr/>
                    <a:lstStyle/>
                    <a:p>
                      <a:pPr marL="3879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9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Agenda: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do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St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ck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xpe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ence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ger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(AE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)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top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Ins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all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op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em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Map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AEM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or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ns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ith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AEM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op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ab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io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ns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or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tions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ou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pe</a:t>
                      </a:r>
                      <a:r>
                        <a:rPr sz="900" spc="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older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AEM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eck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out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30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37819" y="5502021"/>
          <a:ext cx="6077584" cy="3416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2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5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777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Ado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1400" b="1" spc="-8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St</a:t>
                      </a:r>
                      <a:r>
                        <a:rPr sz="1400" b="1" spc="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oc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k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400050" indent="-200025">
                        <a:lnSpc>
                          <a:spcPct val="100000"/>
                        </a:lnSpc>
                        <a:buFont typeface="Wingdings"/>
                        <a:buChar char=""/>
                        <a:tabLst>
                          <a:tab pos="400050" algn="l"/>
                        </a:tabLst>
                      </a:pPr>
                      <a:r>
                        <a:rPr sz="1200" spc="-60" dirty="0">
                          <a:latin typeface="Tahoma"/>
                          <a:cs typeface="Tahoma"/>
                        </a:rPr>
                        <a:t>Access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latin typeface="Tahoma"/>
                          <a:cs typeface="Tahoma"/>
                        </a:rPr>
                        <a:t>all</a:t>
                      </a:r>
                      <a:r>
                        <a:rPr sz="12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45" dirty="0">
                          <a:latin typeface="Tahoma"/>
                          <a:cs typeface="Tahoma"/>
                        </a:rPr>
                        <a:t>licensed</a:t>
                      </a:r>
                      <a:r>
                        <a:rPr sz="12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70" dirty="0">
                          <a:latin typeface="Tahoma"/>
                          <a:cs typeface="Tahoma"/>
                        </a:rPr>
                        <a:t>assets</a:t>
                      </a:r>
                      <a:r>
                        <a:rPr sz="12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0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2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45" dirty="0">
                          <a:latin typeface="Tahoma"/>
                          <a:cs typeface="Tahoma"/>
                        </a:rPr>
                        <a:t>Adobe</a:t>
                      </a:r>
                      <a:r>
                        <a:rPr sz="12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60" dirty="0">
                          <a:latin typeface="Tahoma"/>
                          <a:cs typeface="Tahoma"/>
                        </a:rPr>
                        <a:t>Stock</a:t>
                      </a:r>
                      <a:r>
                        <a:rPr sz="12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40" dirty="0">
                          <a:latin typeface="Tahoma"/>
                          <a:cs typeface="Tahoma"/>
                        </a:rPr>
                        <a:t>directly</a:t>
                      </a:r>
                      <a:r>
                        <a:rPr sz="12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0" dirty="0">
                          <a:latin typeface="Tahoma"/>
                          <a:cs typeface="Tahoma"/>
                        </a:rPr>
                        <a:t>from</a:t>
                      </a:r>
                      <a:r>
                        <a:rPr sz="12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5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12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5" dirty="0">
                          <a:latin typeface="Tahoma"/>
                          <a:cs typeface="Tahoma"/>
                        </a:rPr>
                        <a:t>Assets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65" dirty="0">
                          <a:latin typeface="Tahoma"/>
                          <a:cs typeface="Tahoma"/>
                        </a:rPr>
                        <a:t>user</a:t>
                      </a:r>
                      <a:r>
                        <a:rPr sz="12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5" dirty="0">
                          <a:latin typeface="Tahoma"/>
                          <a:cs typeface="Tahoma"/>
                        </a:rPr>
                        <a:t>interface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7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7336">
                <a:tc>
                  <a:txBody>
                    <a:bodyPr/>
                    <a:lstStyle/>
                    <a:p>
                      <a:pPr marL="400050" indent="-200025">
                        <a:lnSpc>
                          <a:spcPts val="1135"/>
                        </a:lnSpc>
                        <a:buFont typeface="Wingdings"/>
                        <a:buChar char=""/>
                        <a:tabLst>
                          <a:tab pos="400050" algn="l"/>
                        </a:tabLst>
                      </a:pPr>
                      <a:r>
                        <a:rPr sz="1200" spc="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arch</a:t>
                      </a:r>
                      <a:r>
                        <a:rPr sz="12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2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pr</a:t>
                      </a:r>
                      <a:r>
                        <a:rPr sz="12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2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12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200" spc="3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s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400050" indent="-20002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Wingdings"/>
                        <a:buChar char=""/>
                        <a:tabLst>
                          <a:tab pos="400050" algn="l"/>
                        </a:tabLst>
                      </a:pPr>
                      <a:r>
                        <a:rPr sz="1200" spc="-5" dirty="0">
                          <a:latin typeface="Tahoma"/>
                          <a:cs typeface="Tahoma"/>
                        </a:rPr>
                        <a:t>Cop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2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publ</a:t>
                      </a:r>
                      <a:r>
                        <a:rPr sz="1200" spc="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200" spc="3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s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400050" indent="-20002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Wingdings"/>
                        <a:buChar char=""/>
                        <a:tabLst>
                          <a:tab pos="400050" algn="l"/>
                        </a:tabLst>
                      </a:pPr>
                      <a:r>
                        <a:rPr sz="12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hare</a:t>
                      </a:r>
                      <a:r>
                        <a:rPr sz="12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200" spc="3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12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Brand</a:t>
                      </a:r>
                      <a:r>
                        <a:rPr sz="12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200" spc="5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2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al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399415" marR="194310" indent="-200025">
                        <a:lnSpc>
                          <a:spcPct val="100000"/>
                        </a:lnSpc>
                        <a:spcBef>
                          <a:spcPts val="340"/>
                        </a:spcBef>
                        <a:buFont typeface="Wingdings"/>
                        <a:buChar char=""/>
                        <a:tabLst>
                          <a:tab pos="400050" algn="l"/>
                        </a:tabLst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Acc</a:t>
                      </a:r>
                      <a:r>
                        <a:rPr sz="1200" spc="25" dirty="0">
                          <a:latin typeface="Tahoma"/>
                          <a:cs typeface="Tahoma"/>
                        </a:rPr>
                        <a:t>es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1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200" spc="3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by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1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200" spc="-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g  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AE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1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200" spc="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25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200" spc="-5" dirty="0">
                          <a:latin typeface="Tahoma"/>
                          <a:cs typeface="Tahoma"/>
                        </a:rPr>
                        <a:t>pp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32">
                <a:tc gridSpan="2"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570"/>
                        </a:spcBef>
                        <a:tabLst>
                          <a:tab pos="3007360" algn="l"/>
                          <a:tab pos="4544695" algn="l"/>
                        </a:tabLst>
                      </a:pP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525" spc="-44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525" spc="-30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e. </a:t>
                      </a:r>
                      <a:r>
                        <a:rPr sz="525" spc="-82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All</a:t>
                      </a:r>
                      <a:r>
                        <a:rPr sz="525" spc="-52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igh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ts</a:t>
                      </a:r>
                      <a:r>
                        <a:rPr sz="525" spc="-30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ved	</a:t>
                      </a:r>
                      <a:r>
                        <a:rPr sz="600" spc="-7" baseline="694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15</a:t>
                      </a:r>
                      <a:r>
                        <a:rPr sz="600" baseline="694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6	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6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OBE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DI</a:t>
                      </a:r>
                      <a:r>
                        <a:rPr sz="6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ARNING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</a:t>
                      </a:r>
                      <a:r>
                        <a:rPr sz="6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IC</a:t>
                      </a:r>
                      <a:r>
                        <a:rPr sz="6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723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7" name="object 7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10128" y="6402323"/>
            <a:ext cx="3601974" cy="230047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155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78</a:t>
            </a:fld>
            <a:endParaRPr spc="5" dirty="0"/>
          </a:p>
        </p:txBody>
      </p:sp>
      <p:sp>
        <p:nvSpPr>
          <p:cNvPr id="11" name="object 11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156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7363" y="1316227"/>
            <a:ext cx="13652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Ado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link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34617" y="1786127"/>
            <a:ext cx="5300980" cy="744855"/>
            <a:chOff x="1134617" y="1786127"/>
            <a:chExt cx="5300980" cy="744855"/>
          </a:xfrm>
        </p:grpSpPr>
        <p:sp>
          <p:nvSpPr>
            <p:cNvPr id="10" name="object 10"/>
            <p:cNvSpPr/>
            <p:nvPr/>
          </p:nvSpPr>
          <p:spPr>
            <a:xfrm>
              <a:off x="1134617" y="1786127"/>
              <a:ext cx="727075" cy="727075"/>
            </a:xfrm>
            <a:custGeom>
              <a:avLst/>
              <a:gdLst/>
              <a:ahLst/>
              <a:cxnLst/>
              <a:rect l="l" t="t" r="r" b="b"/>
              <a:pathLst>
                <a:path w="727075" h="727075">
                  <a:moveTo>
                    <a:pt x="363474" y="0"/>
                  </a:moveTo>
                  <a:lnTo>
                    <a:pt x="314223" y="3309"/>
                  </a:lnTo>
                  <a:lnTo>
                    <a:pt x="266964" y="12953"/>
                  </a:lnTo>
                  <a:lnTo>
                    <a:pt x="222134" y="28503"/>
                  </a:lnTo>
                  <a:lnTo>
                    <a:pt x="180170" y="49530"/>
                  </a:lnTo>
                  <a:lnTo>
                    <a:pt x="141508" y="75604"/>
                  </a:lnTo>
                  <a:lnTo>
                    <a:pt x="106584" y="106299"/>
                  </a:lnTo>
                  <a:lnTo>
                    <a:pt x="75836" y="141184"/>
                  </a:lnTo>
                  <a:lnTo>
                    <a:pt x="49699" y="179832"/>
                  </a:lnTo>
                  <a:lnTo>
                    <a:pt x="28610" y="221813"/>
                  </a:lnTo>
                  <a:lnTo>
                    <a:pt x="13006" y="266700"/>
                  </a:lnTo>
                  <a:lnTo>
                    <a:pt x="3324" y="314063"/>
                  </a:lnTo>
                  <a:lnTo>
                    <a:pt x="0" y="363474"/>
                  </a:lnTo>
                  <a:lnTo>
                    <a:pt x="3324" y="412724"/>
                  </a:lnTo>
                  <a:lnTo>
                    <a:pt x="13006" y="459983"/>
                  </a:lnTo>
                  <a:lnTo>
                    <a:pt x="28610" y="504813"/>
                  </a:lnTo>
                  <a:lnTo>
                    <a:pt x="49699" y="546777"/>
                  </a:lnTo>
                  <a:lnTo>
                    <a:pt x="75836" y="585439"/>
                  </a:lnTo>
                  <a:lnTo>
                    <a:pt x="106584" y="620363"/>
                  </a:lnTo>
                  <a:lnTo>
                    <a:pt x="141508" y="651111"/>
                  </a:lnTo>
                  <a:lnTo>
                    <a:pt x="180170" y="677248"/>
                  </a:lnTo>
                  <a:lnTo>
                    <a:pt x="222134" y="698337"/>
                  </a:lnTo>
                  <a:lnTo>
                    <a:pt x="266964" y="713941"/>
                  </a:lnTo>
                  <a:lnTo>
                    <a:pt x="314223" y="723623"/>
                  </a:lnTo>
                  <a:lnTo>
                    <a:pt x="363474" y="726948"/>
                  </a:lnTo>
                  <a:lnTo>
                    <a:pt x="412884" y="723623"/>
                  </a:lnTo>
                  <a:lnTo>
                    <a:pt x="460248" y="713941"/>
                  </a:lnTo>
                  <a:lnTo>
                    <a:pt x="505134" y="698337"/>
                  </a:lnTo>
                  <a:lnTo>
                    <a:pt x="547116" y="677248"/>
                  </a:lnTo>
                  <a:lnTo>
                    <a:pt x="585763" y="651111"/>
                  </a:lnTo>
                  <a:lnTo>
                    <a:pt x="620649" y="620363"/>
                  </a:lnTo>
                  <a:lnTo>
                    <a:pt x="651343" y="585439"/>
                  </a:lnTo>
                  <a:lnTo>
                    <a:pt x="677418" y="546777"/>
                  </a:lnTo>
                  <a:lnTo>
                    <a:pt x="698444" y="504813"/>
                  </a:lnTo>
                  <a:lnTo>
                    <a:pt x="713994" y="459983"/>
                  </a:lnTo>
                  <a:lnTo>
                    <a:pt x="723638" y="412724"/>
                  </a:lnTo>
                  <a:lnTo>
                    <a:pt x="726948" y="363474"/>
                  </a:lnTo>
                  <a:lnTo>
                    <a:pt x="723638" y="314063"/>
                  </a:lnTo>
                  <a:lnTo>
                    <a:pt x="713994" y="266700"/>
                  </a:lnTo>
                  <a:lnTo>
                    <a:pt x="698444" y="221813"/>
                  </a:lnTo>
                  <a:lnTo>
                    <a:pt x="677418" y="179832"/>
                  </a:lnTo>
                  <a:lnTo>
                    <a:pt x="651343" y="141184"/>
                  </a:lnTo>
                  <a:lnTo>
                    <a:pt x="620649" y="106299"/>
                  </a:lnTo>
                  <a:lnTo>
                    <a:pt x="585763" y="75604"/>
                  </a:lnTo>
                  <a:lnTo>
                    <a:pt x="547116" y="49530"/>
                  </a:lnTo>
                  <a:lnTo>
                    <a:pt x="505134" y="28503"/>
                  </a:lnTo>
                  <a:lnTo>
                    <a:pt x="460248" y="12954"/>
                  </a:lnTo>
                  <a:lnTo>
                    <a:pt x="412884" y="3309"/>
                  </a:lnTo>
                  <a:lnTo>
                    <a:pt x="363474" y="0"/>
                  </a:lnTo>
                  <a:close/>
                </a:path>
              </a:pathLst>
            </a:custGeom>
            <a:solidFill>
              <a:srgbClr val="369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16016" y="1865375"/>
              <a:ext cx="566420" cy="454659"/>
            </a:xfrm>
            <a:custGeom>
              <a:avLst/>
              <a:gdLst/>
              <a:ahLst/>
              <a:cxnLst/>
              <a:rect l="l" t="t" r="r" b="b"/>
              <a:pathLst>
                <a:path w="566419" h="454660">
                  <a:moveTo>
                    <a:pt x="37129" y="142347"/>
                  </a:moveTo>
                  <a:lnTo>
                    <a:pt x="30172" y="153608"/>
                  </a:lnTo>
                  <a:lnTo>
                    <a:pt x="13022" y="194389"/>
                  </a:lnTo>
                  <a:lnTo>
                    <a:pt x="2310" y="238123"/>
                  </a:lnTo>
                  <a:lnTo>
                    <a:pt x="0" y="266921"/>
                  </a:lnTo>
                  <a:lnTo>
                    <a:pt x="5202" y="226821"/>
                  </a:lnTo>
                  <a:lnTo>
                    <a:pt x="18830" y="188721"/>
                  </a:lnTo>
                  <a:lnTo>
                    <a:pt x="37129" y="142347"/>
                  </a:lnTo>
                  <a:close/>
                </a:path>
                <a:path w="566419" h="454660">
                  <a:moveTo>
                    <a:pt x="282075" y="0"/>
                  </a:moveTo>
                  <a:lnTo>
                    <a:pt x="235994" y="3720"/>
                  </a:lnTo>
                  <a:lnTo>
                    <a:pt x="192318" y="14490"/>
                  </a:lnTo>
                  <a:lnTo>
                    <a:pt x="151622" y="31725"/>
                  </a:lnTo>
                  <a:lnTo>
                    <a:pt x="114484" y="54839"/>
                  </a:lnTo>
                  <a:lnTo>
                    <a:pt x="81479" y="83248"/>
                  </a:lnTo>
                  <a:lnTo>
                    <a:pt x="53183" y="116366"/>
                  </a:lnTo>
                  <a:lnTo>
                    <a:pt x="41392" y="135448"/>
                  </a:lnTo>
                  <a:lnTo>
                    <a:pt x="64719" y="112521"/>
                  </a:lnTo>
                  <a:lnTo>
                    <a:pt x="95741" y="74421"/>
                  </a:lnTo>
                  <a:lnTo>
                    <a:pt x="131321" y="49021"/>
                  </a:lnTo>
                  <a:lnTo>
                    <a:pt x="170839" y="23621"/>
                  </a:lnTo>
                  <a:lnTo>
                    <a:pt x="213677" y="10921"/>
                  </a:lnTo>
                  <a:lnTo>
                    <a:pt x="357422" y="10921"/>
                  </a:lnTo>
                  <a:lnTo>
                    <a:pt x="328178" y="3720"/>
                  </a:lnTo>
                  <a:lnTo>
                    <a:pt x="282075" y="0"/>
                  </a:lnTo>
                  <a:close/>
                </a:path>
                <a:path w="566419" h="454660">
                  <a:moveTo>
                    <a:pt x="358815" y="11264"/>
                  </a:moveTo>
                  <a:lnTo>
                    <a:pt x="407000" y="36321"/>
                  </a:lnTo>
                  <a:lnTo>
                    <a:pt x="451485" y="61721"/>
                  </a:lnTo>
                  <a:lnTo>
                    <a:pt x="490863" y="99821"/>
                  </a:lnTo>
                  <a:lnTo>
                    <a:pt x="497269" y="99821"/>
                  </a:lnTo>
                  <a:lnTo>
                    <a:pt x="483053" y="83248"/>
                  </a:lnTo>
                  <a:lnTo>
                    <a:pt x="449935" y="54839"/>
                  </a:lnTo>
                  <a:lnTo>
                    <a:pt x="412693" y="31725"/>
                  </a:lnTo>
                  <a:lnTo>
                    <a:pt x="371912" y="14490"/>
                  </a:lnTo>
                  <a:lnTo>
                    <a:pt x="358815" y="11264"/>
                  </a:lnTo>
                  <a:close/>
                </a:path>
                <a:path w="566419" h="454660">
                  <a:moveTo>
                    <a:pt x="497964" y="100631"/>
                  </a:moveTo>
                  <a:lnTo>
                    <a:pt x="501531" y="112521"/>
                  </a:lnTo>
                  <a:lnTo>
                    <a:pt x="508164" y="112521"/>
                  </a:lnTo>
                  <a:lnTo>
                    <a:pt x="497964" y="100631"/>
                  </a:lnTo>
                  <a:close/>
                </a:path>
                <a:path w="566419" h="454660">
                  <a:moveTo>
                    <a:pt x="508426" y="112827"/>
                  </a:moveTo>
                  <a:lnTo>
                    <a:pt x="509913" y="125221"/>
                  </a:lnTo>
                  <a:lnTo>
                    <a:pt x="516958" y="125221"/>
                  </a:lnTo>
                  <a:lnTo>
                    <a:pt x="511462" y="116366"/>
                  </a:lnTo>
                  <a:lnTo>
                    <a:pt x="508426" y="112827"/>
                  </a:lnTo>
                  <a:close/>
                </a:path>
                <a:path w="566419" h="454660">
                  <a:moveTo>
                    <a:pt x="517533" y="126149"/>
                  </a:moveTo>
                  <a:lnTo>
                    <a:pt x="517533" y="137921"/>
                  </a:lnTo>
                  <a:lnTo>
                    <a:pt x="524840" y="137921"/>
                  </a:lnTo>
                  <a:lnTo>
                    <a:pt x="517533" y="126149"/>
                  </a:lnTo>
                  <a:close/>
                </a:path>
                <a:path w="566419" h="454660">
                  <a:moveTo>
                    <a:pt x="525915" y="139654"/>
                  </a:moveTo>
                  <a:lnTo>
                    <a:pt x="525915" y="150621"/>
                  </a:lnTo>
                  <a:lnTo>
                    <a:pt x="532722" y="150621"/>
                  </a:lnTo>
                  <a:lnTo>
                    <a:pt x="525915" y="139654"/>
                  </a:lnTo>
                  <a:close/>
                </a:path>
                <a:path w="566419" h="454660">
                  <a:moveTo>
                    <a:pt x="532773" y="150703"/>
                  </a:moveTo>
                  <a:lnTo>
                    <a:pt x="532773" y="163321"/>
                  </a:lnTo>
                  <a:lnTo>
                    <a:pt x="538681" y="163321"/>
                  </a:lnTo>
                  <a:lnTo>
                    <a:pt x="534576" y="153608"/>
                  </a:lnTo>
                  <a:lnTo>
                    <a:pt x="532773" y="150703"/>
                  </a:lnTo>
                  <a:close/>
                </a:path>
                <a:path w="566419" h="454660">
                  <a:moveTo>
                    <a:pt x="539631" y="165569"/>
                  </a:moveTo>
                  <a:lnTo>
                    <a:pt x="539631" y="176021"/>
                  </a:lnTo>
                  <a:lnTo>
                    <a:pt x="544049" y="176021"/>
                  </a:lnTo>
                  <a:lnTo>
                    <a:pt x="539631" y="165569"/>
                  </a:lnTo>
                  <a:close/>
                </a:path>
                <a:path w="566419" h="454660">
                  <a:moveTo>
                    <a:pt x="544965" y="178190"/>
                  </a:moveTo>
                  <a:lnTo>
                    <a:pt x="544965" y="188721"/>
                  </a:lnTo>
                  <a:lnTo>
                    <a:pt x="549416" y="188721"/>
                  </a:lnTo>
                  <a:lnTo>
                    <a:pt x="544965" y="178190"/>
                  </a:lnTo>
                  <a:close/>
                </a:path>
                <a:path w="566419" h="454660">
                  <a:moveTo>
                    <a:pt x="549537" y="189009"/>
                  </a:moveTo>
                  <a:lnTo>
                    <a:pt x="549537" y="201421"/>
                  </a:lnTo>
                  <a:lnTo>
                    <a:pt x="553543" y="201421"/>
                  </a:lnTo>
                  <a:lnTo>
                    <a:pt x="551811" y="194389"/>
                  </a:lnTo>
                  <a:lnTo>
                    <a:pt x="549537" y="189009"/>
                  </a:lnTo>
                  <a:close/>
                </a:path>
                <a:path w="566419" h="454660">
                  <a:moveTo>
                    <a:pt x="554109" y="203721"/>
                  </a:moveTo>
                  <a:lnTo>
                    <a:pt x="554109" y="214121"/>
                  </a:lnTo>
                  <a:lnTo>
                    <a:pt x="556670" y="214121"/>
                  </a:lnTo>
                  <a:lnTo>
                    <a:pt x="554109" y="203721"/>
                  </a:lnTo>
                  <a:close/>
                </a:path>
                <a:path w="566419" h="454660">
                  <a:moveTo>
                    <a:pt x="557919" y="219192"/>
                  </a:moveTo>
                  <a:lnTo>
                    <a:pt x="557919" y="226821"/>
                  </a:lnTo>
                  <a:lnTo>
                    <a:pt x="559798" y="226821"/>
                  </a:lnTo>
                  <a:lnTo>
                    <a:pt x="557919" y="219192"/>
                  </a:lnTo>
                  <a:close/>
                </a:path>
                <a:path w="566419" h="454660">
                  <a:moveTo>
                    <a:pt x="560205" y="228475"/>
                  </a:moveTo>
                  <a:lnTo>
                    <a:pt x="560205" y="239521"/>
                  </a:lnTo>
                  <a:lnTo>
                    <a:pt x="562491" y="239521"/>
                  </a:lnTo>
                  <a:lnTo>
                    <a:pt x="562491" y="252221"/>
                  </a:lnTo>
                  <a:lnTo>
                    <a:pt x="563719" y="252221"/>
                  </a:lnTo>
                  <a:lnTo>
                    <a:pt x="562581" y="238123"/>
                  </a:lnTo>
                  <a:lnTo>
                    <a:pt x="560205" y="228475"/>
                  </a:lnTo>
                  <a:close/>
                </a:path>
                <a:path w="566419" h="454660">
                  <a:moveTo>
                    <a:pt x="565539" y="274782"/>
                  </a:moveTo>
                  <a:lnTo>
                    <a:pt x="565539" y="277621"/>
                  </a:lnTo>
                  <a:lnTo>
                    <a:pt x="565768" y="277621"/>
                  </a:lnTo>
                  <a:lnTo>
                    <a:pt x="565539" y="274782"/>
                  </a:lnTo>
                  <a:close/>
                </a:path>
                <a:path w="566419" h="454660">
                  <a:moveTo>
                    <a:pt x="566157" y="282436"/>
                  </a:moveTo>
                  <a:lnTo>
                    <a:pt x="565986" y="288131"/>
                  </a:lnTo>
                  <a:lnTo>
                    <a:pt x="566301" y="284225"/>
                  </a:lnTo>
                  <a:lnTo>
                    <a:pt x="566157" y="282436"/>
                  </a:lnTo>
                  <a:close/>
                </a:path>
                <a:path w="566419" h="454660">
                  <a:moveTo>
                    <a:pt x="563349" y="320791"/>
                  </a:moveTo>
                  <a:lnTo>
                    <a:pt x="561772" y="333586"/>
                  </a:lnTo>
                  <a:lnTo>
                    <a:pt x="562581" y="330307"/>
                  </a:lnTo>
                  <a:lnTo>
                    <a:pt x="563349" y="320791"/>
                  </a:lnTo>
                  <a:close/>
                </a:path>
                <a:path w="566419" h="454660">
                  <a:moveTo>
                    <a:pt x="537442" y="407910"/>
                  </a:moveTo>
                  <a:lnTo>
                    <a:pt x="530183" y="421736"/>
                  </a:lnTo>
                  <a:lnTo>
                    <a:pt x="534576" y="414678"/>
                  </a:lnTo>
                  <a:lnTo>
                    <a:pt x="537442" y="407910"/>
                  </a:lnTo>
                  <a:close/>
                </a:path>
                <a:path w="566419" h="454660">
                  <a:moveTo>
                    <a:pt x="516467" y="443775"/>
                  </a:moveTo>
                  <a:lnTo>
                    <a:pt x="509203" y="454441"/>
                  </a:lnTo>
                  <a:lnTo>
                    <a:pt x="511462" y="451817"/>
                  </a:lnTo>
                  <a:lnTo>
                    <a:pt x="516467" y="44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14627" y="1865375"/>
              <a:ext cx="359410" cy="284480"/>
            </a:xfrm>
            <a:custGeom>
              <a:avLst/>
              <a:gdLst/>
              <a:ahLst/>
              <a:cxnLst/>
              <a:rect l="l" t="t" r="r" b="b"/>
              <a:pathLst>
                <a:path w="359409" h="284480">
                  <a:moveTo>
                    <a:pt x="0" y="284225"/>
                  </a:moveTo>
                  <a:lnTo>
                    <a:pt x="0" y="284225"/>
                  </a:lnTo>
                </a:path>
                <a:path w="359409" h="284480">
                  <a:moveTo>
                    <a:pt x="1388" y="266921"/>
                  </a:moveTo>
                  <a:lnTo>
                    <a:pt x="3698" y="238123"/>
                  </a:lnTo>
                  <a:lnTo>
                    <a:pt x="14410" y="194389"/>
                  </a:lnTo>
                  <a:lnTo>
                    <a:pt x="31560" y="153608"/>
                  </a:lnTo>
                  <a:lnTo>
                    <a:pt x="38518" y="142347"/>
                  </a:lnTo>
                </a:path>
                <a:path w="359409" h="284480">
                  <a:moveTo>
                    <a:pt x="42781" y="135448"/>
                  </a:moveTo>
                  <a:lnTo>
                    <a:pt x="82867" y="83248"/>
                  </a:lnTo>
                  <a:lnTo>
                    <a:pt x="115872" y="54839"/>
                  </a:lnTo>
                  <a:lnTo>
                    <a:pt x="153011" y="31725"/>
                  </a:lnTo>
                  <a:lnTo>
                    <a:pt x="193706" y="14490"/>
                  </a:lnTo>
                  <a:lnTo>
                    <a:pt x="237382" y="3720"/>
                  </a:lnTo>
                  <a:lnTo>
                    <a:pt x="283464" y="0"/>
                  </a:lnTo>
                  <a:lnTo>
                    <a:pt x="329566" y="3720"/>
                  </a:lnTo>
                  <a:lnTo>
                    <a:pt x="358810" y="10921"/>
                  </a:lnTo>
                </a:path>
                <a:path w="359409" h="284480">
                  <a:moveTo>
                    <a:pt x="0" y="284226"/>
                  </a:moveTo>
                  <a:lnTo>
                    <a:pt x="0" y="284225"/>
                  </a:lnTo>
                </a:path>
              </a:pathLst>
            </a:custGeom>
            <a:ln w="5003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330" y="1874139"/>
              <a:ext cx="212489" cy="28187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25219" y="2186167"/>
              <a:ext cx="54610" cy="133985"/>
            </a:xfrm>
            <a:custGeom>
              <a:avLst/>
              <a:gdLst/>
              <a:ahLst/>
              <a:cxnLst/>
              <a:rect l="l" t="t" r="r" b="b"/>
              <a:pathLst>
                <a:path w="54610" h="133985">
                  <a:moveTo>
                    <a:pt x="54146" y="0"/>
                  </a:moveTo>
                  <a:lnTo>
                    <a:pt x="53378" y="9515"/>
                  </a:lnTo>
                  <a:lnTo>
                    <a:pt x="52569" y="12795"/>
                  </a:lnTo>
                </a:path>
                <a:path w="54610" h="133985">
                  <a:moveTo>
                    <a:pt x="28239" y="87119"/>
                  </a:moveTo>
                  <a:lnTo>
                    <a:pt x="25373" y="93887"/>
                  </a:lnTo>
                  <a:lnTo>
                    <a:pt x="20980" y="100945"/>
                  </a:lnTo>
                </a:path>
                <a:path w="54610" h="133985">
                  <a:moveTo>
                    <a:pt x="7263" y="122984"/>
                  </a:moveTo>
                  <a:lnTo>
                    <a:pt x="2258" y="131025"/>
                  </a:lnTo>
                  <a:lnTo>
                    <a:pt x="0" y="133650"/>
                  </a:lnTo>
                </a:path>
              </a:pathLst>
            </a:custGeom>
            <a:ln w="5003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14627" y="1865375"/>
              <a:ext cx="567690" cy="567690"/>
            </a:xfrm>
            <a:custGeom>
              <a:avLst/>
              <a:gdLst/>
              <a:ahLst/>
              <a:cxnLst/>
              <a:rect l="l" t="t" r="r" b="b"/>
              <a:pathLst>
                <a:path w="567689" h="567689">
                  <a:moveTo>
                    <a:pt x="283464" y="0"/>
                  </a:moveTo>
                  <a:lnTo>
                    <a:pt x="237382" y="3720"/>
                  </a:lnTo>
                  <a:lnTo>
                    <a:pt x="193706" y="14490"/>
                  </a:lnTo>
                  <a:lnTo>
                    <a:pt x="153011" y="31725"/>
                  </a:lnTo>
                  <a:lnTo>
                    <a:pt x="115872" y="54839"/>
                  </a:lnTo>
                  <a:lnTo>
                    <a:pt x="82867" y="83248"/>
                  </a:lnTo>
                  <a:lnTo>
                    <a:pt x="54571" y="116366"/>
                  </a:lnTo>
                  <a:lnTo>
                    <a:pt x="31560" y="153608"/>
                  </a:lnTo>
                  <a:lnTo>
                    <a:pt x="14410" y="194389"/>
                  </a:lnTo>
                  <a:lnTo>
                    <a:pt x="3698" y="238123"/>
                  </a:lnTo>
                  <a:lnTo>
                    <a:pt x="0" y="284225"/>
                  </a:lnTo>
                  <a:lnTo>
                    <a:pt x="3698" y="330307"/>
                  </a:lnTo>
                  <a:lnTo>
                    <a:pt x="14410" y="373983"/>
                  </a:lnTo>
                  <a:lnTo>
                    <a:pt x="31560" y="414678"/>
                  </a:lnTo>
                  <a:lnTo>
                    <a:pt x="54571" y="451817"/>
                  </a:lnTo>
                  <a:lnTo>
                    <a:pt x="82867" y="484822"/>
                  </a:lnTo>
                  <a:lnTo>
                    <a:pt x="115872" y="513118"/>
                  </a:lnTo>
                  <a:lnTo>
                    <a:pt x="153011" y="536129"/>
                  </a:lnTo>
                  <a:lnTo>
                    <a:pt x="193706" y="553279"/>
                  </a:lnTo>
                  <a:lnTo>
                    <a:pt x="237382" y="563991"/>
                  </a:lnTo>
                  <a:lnTo>
                    <a:pt x="283464" y="567690"/>
                  </a:lnTo>
                  <a:lnTo>
                    <a:pt x="329566" y="563991"/>
                  </a:lnTo>
                  <a:lnTo>
                    <a:pt x="373300" y="553279"/>
                  </a:lnTo>
                  <a:lnTo>
                    <a:pt x="414081" y="536129"/>
                  </a:lnTo>
                  <a:lnTo>
                    <a:pt x="451323" y="513118"/>
                  </a:lnTo>
                  <a:lnTo>
                    <a:pt x="484441" y="484822"/>
                  </a:lnTo>
                  <a:lnTo>
                    <a:pt x="512850" y="451817"/>
                  </a:lnTo>
                  <a:lnTo>
                    <a:pt x="535964" y="414678"/>
                  </a:lnTo>
                  <a:lnTo>
                    <a:pt x="553199" y="373983"/>
                  </a:lnTo>
                  <a:lnTo>
                    <a:pt x="563969" y="330307"/>
                  </a:lnTo>
                  <a:lnTo>
                    <a:pt x="567690" y="284225"/>
                  </a:lnTo>
                  <a:lnTo>
                    <a:pt x="563969" y="238123"/>
                  </a:lnTo>
                  <a:lnTo>
                    <a:pt x="553199" y="194389"/>
                  </a:lnTo>
                  <a:lnTo>
                    <a:pt x="535964" y="153608"/>
                  </a:lnTo>
                  <a:lnTo>
                    <a:pt x="512850" y="116366"/>
                  </a:lnTo>
                  <a:lnTo>
                    <a:pt x="484441" y="83248"/>
                  </a:lnTo>
                  <a:lnTo>
                    <a:pt x="451323" y="54839"/>
                  </a:lnTo>
                  <a:lnTo>
                    <a:pt x="414081" y="31725"/>
                  </a:lnTo>
                  <a:lnTo>
                    <a:pt x="373300" y="14490"/>
                  </a:lnTo>
                  <a:lnTo>
                    <a:pt x="329566" y="3720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14627" y="1865375"/>
              <a:ext cx="567690" cy="567690"/>
            </a:xfrm>
            <a:custGeom>
              <a:avLst/>
              <a:gdLst/>
              <a:ahLst/>
              <a:cxnLst/>
              <a:rect l="l" t="t" r="r" b="b"/>
              <a:pathLst>
                <a:path w="567689" h="567689">
                  <a:moveTo>
                    <a:pt x="0" y="284225"/>
                  </a:moveTo>
                  <a:lnTo>
                    <a:pt x="3698" y="238123"/>
                  </a:lnTo>
                  <a:lnTo>
                    <a:pt x="14410" y="194389"/>
                  </a:lnTo>
                  <a:lnTo>
                    <a:pt x="31560" y="153608"/>
                  </a:lnTo>
                  <a:lnTo>
                    <a:pt x="54571" y="116366"/>
                  </a:lnTo>
                  <a:lnTo>
                    <a:pt x="82867" y="83248"/>
                  </a:lnTo>
                  <a:lnTo>
                    <a:pt x="115872" y="54839"/>
                  </a:lnTo>
                  <a:lnTo>
                    <a:pt x="153011" y="31725"/>
                  </a:lnTo>
                  <a:lnTo>
                    <a:pt x="193706" y="14490"/>
                  </a:lnTo>
                  <a:lnTo>
                    <a:pt x="237382" y="3720"/>
                  </a:lnTo>
                  <a:lnTo>
                    <a:pt x="283464" y="0"/>
                  </a:lnTo>
                  <a:lnTo>
                    <a:pt x="329566" y="3720"/>
                  </a:lnTo>
                  <a:lnTo>
                    <a:pt x="373300" y="14490"/>
                  </a:lnTo>
                  <a:lnTo>
                    <a:pt x="414081" y="31725"/>
                  </a:lnTo>
                  <a:lnTo>
                    <a:pt x="451323" y="54839"/>
                  </a:lnTo>
                  <a:lnTo>
                    <a:pt x="484441" y="83248"/>
                  </a:lnTo>
                  <a:lnTo>
                    <a:pt x="512850" y="116366"/>
                  </a:lnTo>
                  <a:lnTo>
                    <a:pt x="535964" y="153608"/>
                  </a:lnTo>
                  <a:lnTo>
                    <a:pt x="553199" y="194389"/>
                  </a:lnTo>
                  <a:lnTo>
                    <a:pt x="563969" y="238123"/>
                  </a:lnTo>
                  <a:lnTo>
                    <a:pt x="567690" y="284225"/>
                  </a:lnTo>
                  <a:lnTo>
                    <a:pt x="563969" y="330307"/>
                  </a:lnTo>
                  <a:lnTo>
                    <a:pt x="553199" y="373983"/>
                  </a:lnTo>
                  <a:lnTo>
                    <a:pt x="535964" y="414678"/>
                  </a:lnTo>
                  <a:lnTo>
                    <a:pt x="512850" y="451817"/>
                  </a:lnTo>
                  <a:lnTo>
                    <a:pt x="484441" y="484822"/>
                  </a:lnTo>
                  <a:lnTo>
                    <a:pt x="451323" y="513118"/>
                  </a:lnTo>
                  <a:lnTo>
                    <a:pt x="414081" y="536129"/>
                  </a:lnTo>
                  <a:lnTo>
                    <a:pt x="373300" y="553279"/>
                  </a:lnTo>
                  <a:lnTo>
                    <a:pt x="329566" y="563991"/>
                  </a:lnTo>
                  <a:lnTo>
                    <a:pt x="283464" y="567690"/>
                  </a:lnTo>
                  <a:lnTo>
                    <a:pt x="237382" y="563991"/>
                  </a:lnTo>
                  <a:lnTo>
                    <a:pt x="193706" y="553279"/>
                  </a:lnTo>
                  <a:lnTo>
                    <a:pt x="153011" y="536129"/>
                  </a:lnTo>
                  <a:lnTo>
                    <a:pt x="115872" y="513118"/>
                  </a:lnTo>
                  <a:lnTo>
                    <a:pt x="82867" y="484822"/>
                  </a:lnTo>
                  <a:lnTo>
                    <a:pt x="54571" y="451817"/>
                  </a:lnTo>
                  <a:lnTo>
                    <a:pt x="31560" y="414678"/>
                  </a:lnTo>
                  <a:lnTo>
                    <a:pt x="14410" y="373983"/>
                  </a:lnTo>
                  <a:lnTo>
                    <a:pt x="3698" y="330307"/>
                  </a:lnTo>
                  <a:lnTo>
                    <a:pt x="0" y="284225"/>
                  </a:lnTo>
                  <a:close/>
                </a:path>
              </a:pathLst>
            </a:custGeom>
            <a:ln w="5003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31491" y="1812797"/>
              <a:ext cx="4398010" cy="711835"/>
            </a:xfrm>
            <a:custGeom>
              <a:avLst/>
              <a:gdLst/>
              <a:ahLst/>
              <a:cxnLst/>
              <a:rect l="l" t="t" r="r" b="b"/>
              <a:pathLst>
                <a:path w="4398010" h="711835">
                  <a:moveTo>
                    <a:pt x="0" y="118872"/>
                  </a:moveTo>
                  <a:lnTo>
                    <a:pt x="9239" y="72651"/>
                  </a:lnTo>
                  <a:lnTo>
                    <a:pt x="34480" y="34861"/>
                  </a:lnTo>
                  <a:lnTo>
                    <a:pt x="72009" y="9358"/>
                  </a:lnTo>
                  <a:lnTo>
                    <a:pt x="118110" y="0"/>
                  </a:lnTo>
                  <a:lnTo>
                    <a:pt x="4278630" y="0"/>
                  </a:lnTo>
                  <a:lnTo>
                    <a:pt x="4324850" y="9358"/>
                  </a:lnTo>
                  <a:lnTo>
                    <a:pt x="4362640" y="34861"/>
                  </a:lnTo>
                  <a:lnTo>
                    <a:pt x="4388143" y="72651"/>
                  </a:lnTo>
                  <a:lnTo>
                    <a:pt x="4397502" y="118872"/>
                  </a:lnTo>
                  <a:lnTo>
                    <a:pt x="4397502" y="592836"/>
                  </a:lnTo>
                  <a:lnTo>
                    <a:pt x="4388143" y="639056"/>
                  </a:lnTo>
                  <a:lnTo>
                    <a:pt x="4362640" y="676846"/>
                  </a:lnTo>
                  <a:lnTo>
                    <a:pt x="4324850" y="702349"/>
                  </a:lnTo>
                  <a:lnTo>
                    <a:pt x="4278630" y="711708"/>
                  </a:lnTo>
                  <a:lnTo>
                    <a:pt x="118110" y="711708"/>
                  </a:lnTo>
                  <a:lnTo>
                    <a:pt x="72009" y="702349"/>
                  </a:lnTo>
                  <a:lnTo>
                    <a:pt x="34480" y="676846"/>
                  </a:lnTo>
                  <a:lnTo>
                    <a:pt x="9239" y="639056"/>
                  </a:lnTo>
                  <a:lnTo>
                    <a:pt x="0" y="592836"/>
                  </a:lnTo>
                  <a:lnTo>
                    <a:pt x="0" y="118872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0598" y="2079282"/>
              <a:ext cx="181787" cy="18102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303019" y="2055368"/>
            <a:ext cx="4038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5" dirty="0">
                <a:latin typeface="Tahoma"/>
                <a:cs typeface="Tahoma"/>
              </a:rPr>
              <a:t>i</a:t>
            </a:r>
            <a:r>
              <a:rPr sz="900" spc="-50" dirty="0">
                <a:latin typeface="Tahoma"/>
                <a:cs typeface="Tahoma"/>
              </a:rPr>
              <a:t>scover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65642" y="1937981"/>
            <a:ext cx="325564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 indent="-14351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43510" algn="l"/>
              </a:tabLst>
            </a:pPr>
            <a:r>
              <a:rPr sz="900" spc="-65" dirty="0">
                <a:latin typeface="Tahoma"/>
                <a:cs typeface="Tahoma"/>
              </a:rPr>
              <a:t>Sea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35" dirty="0">
                <a:latin typeface="Tahoma"/>
                <a:cs typeface="Tahoma"/>
              </a:rPr>
              <a:t>ch</a:t>
            </a:r>
            <a:r>
              <a:rPr sz="900" spc="-65" dirty="0">
                <a:latin typeface="Tahoma"/>
                <a:cs typeface="Tahoma"/>
              </a:rPr>
              <a:t> f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50" dirty="0">
                <a:latin typeface="Tahoma"/>
                <a:cs typeface="Tahoma"/>
              </a:rPr>
              <a:t>r</a:t>
            </a:r>
            <a:r>
              <a:rPr sz="900" spc="-70" dirty="0">
                <a:latin typeface="Tahoma"/>
                <a:cs typeface="Tahoma"/>
              </a:rPr>
              <a:t> a</a:t>
            </a:r>
            <a:r>
              <a:rPr sz="900" spc="-45" dirty="0">
                <a:latin typeface="Tahoma"/>
                <a:cs typeface="Tahoma"/>
              </a:rPr>
              <a:t>s</a:t>
            </a:r>
            <a:r>
              <a:rPr sz="900" spc="-55" dirty="0">
                <a:latin typeface="Tahoma"/>
                <a:cs typeface="Tahoma"/>
              </a:rPr>
              <a:t>se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50" dirty="0">
                <a:latin typeface="Tahoma"/>
                <a:cs typeface="Tahoma"/>
              </a:rPr>
              <a:t>c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10" dirty="0">
                <a:latin typeface="Tahoma"/>
                <a:cs typeface="Tahoma"/>
              </a:rPr>
              <a:t>o</a:t>
            </a:r>
            <a:r>
              <a:rPr sz="900" spc="-55" dirty="0">
                <a:latin typeface="Tahoma"/>
                <a:cs typeface="Tahoma"/>
              </a:rPr>
              <a:t>s</a:t>
            </a:r>
            <a:r>
              <a:rPr sz="900" spc="-70" dirty="0">
                <a:latin typeface="Tahoma"/>
                <a:cs typeface="Tahoma"/>
              </a:rPr>
              <a:t>s </a:t>
            </a:r>
            <a:r>
              <a:rPr sz="900" spc="-10" dirty="0">
                <a:latin typeface="Tahoma"/>
                <a:cs typeface="Tahoma"/>
              </a:rPr>
              <a:t>AEM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A</a:t>
            </a:r>
            <a:r>
              <a:rPr sz="900" spc="-55" dirty="0">
                <a:latin typeface="Tahoma"/>
                <a:cs typeface="Tahoma"/>
              </a:rPr>
              <a:t>sse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and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55" dirty="0">
                <a:latin typeface="Tahoma"/>
                <a:cs typeface="Tahoma"/>
              </a:rPr>
              <a:t>h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C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55" dirty="0">
                <a:latin typeface="Tahoma"/>
                <a:cs typeface="Tahoma"/>
              </a:rPr>
              <a:t>e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tive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C</a:t>
            </a:r>
            <a:r>
              <a:rPr sz="900" spc="-25" dirty="0">
                <a:latin typeface="Tahoma"/>
                <a:cs typeface="Tahoma"/>
              </a:rPr>
              <a:t>loud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50" dirty="0">
                <a:latin typeface="Tahoma"/>
                <a:cs typeface="Tahoma"/>
              </a:rPr>
              <a:t>cc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40" dirty="0">
                <a:latin typeface="Tahoma"/>
                <a:cs typeface="Tahoma"/>
              </a:rPr>
              <a:t>unt</a:t>
            </a:r>
            <a:endParaRPr sz="900">
              <a:latin typeface="Tahoma"/>
              <a:cs typeface="Tahoma"/>
            </a:endParaRPr>
          </a:p>
          <a:p>
            <a:pPr marL="142875" indent="-143510">
              <a:lnSpc>
                <a:spcPct val="100000"/>
              </a:lnSpc>
              <a:buFont typeface="Arial MT"/>
              <a:buChar char="•"/>
              <a:tabLst>
                <a:tab pos="143510" algn="l"/>
              </a:tabLst>
            </a:pPr>
            <a:r>
              <a:rPr sz="900" spc="-20" dirty="0">
                <a:latin typeface="Tahoma"/>
                <a:cs typeface="Tahoma"/>
              </a:rPr>
              <a:t>A</a:t>
            </a:r>
            <a:r>
              <a:rPr sz="900" spc="-50" dirty="0">
                <a:latin typeface="Tahoma"/>
                <a:cs typeface="Tahoma"/>
              </a:rPr>
              <a:t>cc</a:t>
            </a:r>
            <a:r>
              <a:rPr sz="900" spc="-35" dirty="0">
                <a:latin typeface="Tahoma"/>
                <a:cs typeface="Tahoma"/>
              </a:rPr>
              <a:t>e</a:t>
            </a:r>
            <a:r>
              <a:rPr sz="900" spc="-55" dirty="0">
                <a:latin typeface="Tahoma"/>
                <a:cs typeface="Tahoma"/>
              </a:rPr>
              <a:t>s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f</a:t>
            </a:r>
            <a:r>
              <a:rPr sz="900" spc="-40" dirty="0">
                <a:latin typeface="Tahoma"/>
                <a:cs typeface="Tahoma"/>
              </a:rPr>
              <a:t>olde</a:t>
            </a:r>
            <a:r>
              <a:rPr sz="900" dirty="0">
                <a:latin typeface="Tahoma"/>
                <a:cs typeface="Tahoma"/>
              </a:rPr>
              <a:t>r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an</a:t>
            </a:r>
            <a:r>
              <a:rPr sz="900" spc="-40" dirty="0">
                <a:latin typeface="Tahoma"/>
                <a:cs typeface="Tahoma"/>
              </a:rPr>
              <a:t>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collec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25" dirty="0">
                <a:latin typeface="Tahoma"/>
                <a:cs typeface="Tahoma"/>
              </a:rPr>
              <a:t>ion</a:t>
            </a:r>
            <a:r>
              <a:rPr sz="900" spc="-70" dirty="0">
                <a:latin typeface="Tahoma"/>
                <a:cs typeface="Tahoma"/>
              </a:rPr>
              <a:t>s 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AE</a:t>
            </a:r>
            <a:r>
              <a:rPr sz="900" spc="-10" dirty="0">
                <a:latin typeface="Tahoma"/>
                <a:cs typeface="Tahoma"/>
              </a:rPr>
              <a:t>M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A</a:t>
            </a:r>
            <a:r>
              <a:rPr sz="900" spc="-55" dirty="0">
                <a:latin typeface="Tahoma"/>
                <a:cs typeface="Tahoma"/>
              </a:rPr>
              <a:t>s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  <a:p>
            <a:pPr marL="142875" indent="-143510">
              <a:lnSpc>
                <a:spcPct val="100000"/>
              </a:lnSpc>
              <a:buFont typeface="Arial MT"/>
              <a:buChar char="•"/>
              <a:tabLst>
                <a:tab pos="143510" algn="l"/>
              </a:tabLst>
            </a:pPr>
            <a:r>
              <a:rPr sz="900" spc="-25" dirty="0">
                <a:latin typeface="Tahoma"/>
                <a:cs typeface="Tahoma"/>
              </a:rPr>
              <a:t>V</a:t>
            </a:r>
            <a:r>
              <a:rPr sz="900" spc="-5" dirty="0">
                <a:latin typeface="Tahoma"/>
                <a:cs typeface="Tahoma"/>
              </a:rPr>
              <a:t>i</a:t>
            </a:r>
            <a:r>
              <a:rPr sz="900" spc="-40" dirty="0">
                <a:latin typeface="Tahoma"/>
                <a:cs typeface="Tahoma"/>
              </a:rPr>
              <a:t>sual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sea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35" dirty="0">
                <a:latin typeface="Tahoma"/>
                <a:cs typeface="Tahoma"/>
              </a:rPr>
              <a:t>ch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f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50" dirty="0">
                <a:latin typeface="Tahoma"/>
                <a:cs typeface="Tahoma"/>
              </a:rPr>
              <a:t>r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the</a:t>
            </a:r>
            <a:r>
              <a:rPr sz="900" spc="-70" dirty="0">
                <a:latin typeface="Tahoma"/>
                <a:cs typeface="Tahoma"/>
              </a:rPr>
              <a:t> a</a:t>
            </a:r>
            <a:r>
              <a:rPr sz="900" spc="-45" dirty="0">
                <a:latin typeface="Tahoma"/>
                <a:cs typeface="Tahoma"/>
              </a:rPr>
              <a:t>s</a:t>
            </a:r>
            <a:r>
              <a:rPr sz="900" spc="-55" dirty="0">
                <a:latin typeface="Tahoma"/>
                <a:cs typeface="Tahoma"/>
              </a:rPr>
              <a:t>se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in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AEM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A</a:t>
            </a:r>
            <a:r>
              <a:rPr sz="900" spc="-55" dirty="0">
                <a:latin typeface="Tahoma"/>
                <a:cs typeface="Tahoma"/>
              </a:rPr>
              <a:t>sse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p</a:t>
            </a:r>
            <a:r>
              <a:rPr sz="900" spc="-20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w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45" dirty="0">
                <a:latin typeface="Tahoma"/>
                <a:cs typeface="Tahoma"/>
              </a:rPr>
              <a:t>re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b</a:t>
            </a:r>
            <a:r>
              <a:rPr sz="900" spc="-45" dirty="0">
                <a:latin typeface="Tahoma"/>
                <a:cs typeface="Tahoma"/>
              </a:rPr>
              <a:t>y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d</a:t>
            </a:r>
            <a:r>
              <a:rPr sz="900" spc="-30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b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Sensei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128267" y="2585973"/>
            <a:ext cx="5307330" cy="750570"/>
            <a:chOff x="1128267" y="2585973"/>
            <a:chExt cx="5307330" cy="750570"/>
          </a:xfrm>
        </p:grpSpPr>
        <p:sp>
          <p:nvSpPr>
            <p:cNvPr id="22" name="object 22"/>
            <p:cNvSpPr/>
            <p:nvPr/>
          </p:nvSpPr>
          <p:spPr>
            <a:xfrm>
              <a:off x="1134617" y="2592323"/>
              <a:ext cx="727075" cy="727075"/>
            </a:xfrm>
            <a:custGeom>
              <a:avLst/>
              <a:gdLst/>
              <a:ahLst/>
              <a:cxnLst/>
              <a:rect l="l" t="t" r="r" b="b"/>
              <a:pathLst>
                <a:path w="727075" h="727075">
                  <a:moveTo>
                    <a:pt x="363474" y="0"/>
                  </a:moveTo>
                  <a:lnTo>
                    <a:pt x="314223" y="3309"/>
                  </a:lnTo>
                  <a:lnTo>
                    <a:pt x="266964" y="12953"/>
                  </a:lnTo>
                  <a:lnTo>
                    <a:pt x="222134" y="28503"/>
                  </a:lnTo>
                  <a:lnTo>
                    <a:pt x="180170" y="49530"/>
                  </a:lnTo>
                  <a:lnTo>
                    <a:pt x="141508" y="75604"/>
                  </a:lnTo>
                  <a:lnTo>
                    <a:pt x="106584" y="106299"/>
                  </a:lnTo>
                  <a:lnTo>
                    <a:pt x="75836" y="141184"/>
                  </a:lnTo>
                  <a:lnTo>
                    <a:pt x="49699" y="179832"/>
                  </a:lnTo>
                  <a:lnTo>
                    <a:pt x="28610" y="221813"/>
                  </a:lnTo>
                  <a:lnTo>
                    <a:pt x="13006" y="266700"/>
                  </a:lnTo>
                  <a:lnTo>
                    <a:pt x="3324" y="314063"/>
                  </a:lnTo>
                  <a:lnTo>
                    <a:pt x="0" y="363474"/>
                  </a:lnTo>
                  <a:lnTo>
                    <a:pt x="3324" y="412724"/>
                  </a:lnTo>
                  <a:lnTo>
                    <a:pt x="13006" y="459983"/>
                  </a:lnTo>
                  <a:lnTo>
                    <a:pt x="28610" y="504813"/>
                  </a:lnTo>
                  <a:lnTo>
                    <a:pt x="49699" y="546777"/>
                  </a:lnTo>
                  <a:lnTo>
                    <a:pt x="75836" y="585439"/>
                  </a:lnTo>
                  <a:lnTo>
                    <a:pt x="106584" y="620363"/>
                  </a:lnTo>
                  <a:lnTo>
                    <a:pt x="141508" y="651111"/>
                  </a:lnTo>
                  <a:lnTo>
                    <a:pt x="180170" y="677248"/>
                  </a:lnTo>
                  <a:lnTo>
                    <a:pt x="222134" y="698337"/>
                  </a:lnTo>
                  <a:lnTo>
                    <a:pt x="266964" y="713941"/>
                  </a:lnTo>
                  <a:lnTo>
                    <a:pt x="314223" y="723623"/>
                  </a:lnTo>
                  <a:lnTo>
                    <a:pt x="363474" y="726948"/>
                  </a:lnTo>
                  <a:lnTo>
                    <a:pt x="412884" y="723623"/>
                  </a:lnTo>
                  <a:lnTo>
                    <a:pt x="460248" y="713941"/>
                  </a:lnTo>
                  <a:lnTo>
                    <a:pt x="505134" y="698337"/>
                  </a:lnTo>
                  <a:lnTo>
                    <a:pt x="547116" y="677248"/>
                  </a:lnTo>
                  <a:lnTo>
                    <a:pt x="585763" y="651111"/>
                  </a:lnTo>
                  <a:lnTo>
                    <a:pt x="620649" y="620363"/>
                  </a:lnTo>
                  <a:lnTo>
                    <a:pt x="651343" y="585439"/>
                  </a:lnTo>
                  <a:lnTo>
                    <a:pt x="677418" y="546777"/>
                  </a:lnTo>
                  <a:lnTo>
                    <a:pt x="698444" y="504813"/>
                  </a:lnTo>
                  <a:lnTo>
                    <a:pt x="713994" y="459983"/>
                  </a:lnTo>
                  <a:lnTo>
                    <a:pt x="723638" y="412724"/>
                  </a:lnTo>
                  <a:lnTo>
                    <a:pt x="726948" y="363474"/>
                  </a:lnTo>
                  <a:lnTo>
                    <a:pt x="723638" y="314063"/>
                  </a:lnTo>
                  <a:lnTo>
                    <a:pt x="713994" y="266700"/>
                  </a:lnTo>
                  <a:lnTo>
                    <a:pt x="698444" y="221813"/>
                  </a:lnTo>
                  <a:lnTo>
                    <a:pt x="677418" y="179832"/>
                  </a:lnTo>
                  <a:lnTo>
                    <a:pt x="651343" y="141184"/>
                  </a:lnTo>
                  <a:lnTo>
                    <a:pt x="620649" y="106299"/>
                  </a:lnTo>
                  <a:lnTo>
                    <a:pt x="585763" y="75604"/>
                  </a:lnTo>
                  <a:lnTo>
                    <a:pt x="547116" y="49530"/>
                  </a:lnTo>
                  <a:lnTo>
                    <a:pt x="505134" y="28503"/>
                  </a:lnTo>
                  <a:lnTo>
                    <a:pt x="460248" y="12954"/>
                  </a:lnTo>
                  <a:lnTo>
                    <a:pt x="412884" y="3309"/>
                  </a:lnTo>
                  <a:lnTo>
                    <a:pt x="363474" y="0"/>
                  </a:lnTo>
                  <a:close/>
                </a:path>
              </a:pathLst>
            </a:custGeom>
            <a:solidFill>
              <a:srgbClr val="369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34617" y="2592323"/>
              <a:ext cx="727075" cy="727075"/>
            </a:xfrm>
            <a:custGeom>
              <a:avLst/>
              <a:gdLst/>
              <a:ahLst/>
              <a:cxnLst/>
              <a:rect l="l" t="t" r="r" b="b"/>
              <a:pathLst>
                <a:path w="727075" h="727075">
                  <a:moveTo>
                    <a:pt x="0" y="363474"/>
                  </a:moveTo>
                  <a:lnTo>
                    <a:pt x="3324" y="314063"/>
                  </a:lnTo>
                  <a:lnTo>
                    <a:pt x="13006" y="266700"/>
                  </a:lnTo>
                  <a:lnTo>
                    <a:pt x="28610" y="221813"/>
                  </a:lnTo>
                  <a:lnTo>
                    <a:pt x="49699" y="179832"/>
                  </a:lnTo>
                  <a:lnTo>
                    <a:pt x="75836" y="141184"/>
                  </a:lnTo>
                  <a:lnTo>
                    <a:pt x="106584" y="106299"/>
                  </a:lnTo>
                  <a:lnTo>
                    <a:pt x="141508" y="75604"/>
                  </a:lnTo>
                  <a:lnTo>
                    <a:pt x="180170" y="49530"/>
                  </a:lnTo>
                  <a:lnTo>
                    <a:pt x="222134" y="28503"/>
                  </a:lnTo>
                  <a:lnTo>
                    <a:pt x="266964" y="12953"/>
                  </a:lnTo>
                  <a:lnTo>
                    <a:pt x="314223" y="3309"/>
                  </a:lnTo>
                  <a:lnTo>
                    <a:pt x="363474" y="0"/>
                  </a:lnTo>
                  <a:lnTo>
                    <a:pt x="412884" y="3309"/>
                  </a:lnTo>
                  <a:lnTo>
                    <a:pt x="460248" y="12954"/>
                  </a:lnTo>
                  <a:lnTo>
                    <a:pt x="505134" y="28503"/>
                  </a:lnTo>
                  <a:lnTo>
                    <a:pt x="547116" y="49530"/>
                  </a:lnTo>
                  <a:lnTo>
                    <a:pt x="585763" y="75604"/>
                  </a:lnTo>
                  <a:lnTo>
                    <a:pt x="620649" y="106299"/>
                  </a:lnTo>
                  <a:lnTo>
                    <a:pt x="651343" y="141184"/>
                  </a:lnTo>
                  <a:lnTo>
                    <a:pt x="677418" y="179832"/>
                  </a:lnTo>
                  <a:lnTo>
                    <a:pt x="698444" y="221813"/>
                  </a:lnTo>
                  <a:lnTo>
                    <a:pt x="713994" y="266700"/>
                  </a:lnTo>
                  <a:lnTo>
                    <a:pt x="723638" y="314063"/>
                  </a:lnTo>
                  <a:lnTo>
                    <a:pt x="726948" y="363474"/>
                  </a:lnTo>
                  <a:lnTo>
                    <a:pt x="723638" y="412724"/>
                  </a:lnTo>
                  <a:lnTo>
                    <a:pt x="713994" y="459983"/>
                  </a:lnTo>
                  <a:lnTo>
                    <a:pt x="698444" y="504813"/>
                  </a:lnTo>
                  <a:lnTo>
                    <a:pt x="677418" y="546777"/>
                  </a:lnTo>
                  <a:lnTo>
                    <a:pt x="651343" y="585439"/>
                  </a:lnTo>
                  <a:lnTo>
                    <a:pt x="620649" y="620363"/>
                  </a:lnTo>
                  <a:lnTo>
                    <a:pt x="585763" y="651111"/>
                  </a:lnTo>
                  <a:lnTo>
                    <a:pt x="547116" y="677248"/>
                  </a:lnTo>
                  <a:lnTo>
                    <a:pt x="505134" y="698337"/>
                  </a:lnTo>
                  <a:lnTo>
                    <a:pt x="460248" y="713941"/>
                  </a:lnTo>
                  <a:lnTo>
                    <a:pt x="412884" y="723623"/>
                  </a:lnTo>
                  <a:lnTo>
                    <a:pt x="363474" y="726948"/>
                  </a:lnTo>
                  <a:lnTo>
                    <a:pt x="314223" y="723623"/>
                  </a:lnTo>
                  <a:lnTo>
                    <a:pt x="266964" y="713941"/>
                  </a:lnTo>
                  <a:lnTo>
                    <a:pt x="222134" y="698337"/>
                  </a:lnTo>
                  <a:lnTo>
                    <a:pt x="180170" y="677248"/>
                  </a:lnTo>
                  <a:lnTo>
                    <a:pt x="141508" y="651111"/>
                  </a:lnTo>
                  <a:lnTo>
                    <a:pt x="106584" y="620363"/>
                  </a:lnTo>
                  <a:lnTo>
                    <a:pt x="75836" y="585439"/>
                  </a:lnTo>
                  <a:lnTo>
                    <a:pt x="49699" y="546777"/>
                  </a:lnTo>
                  <a:lnTo>
                    <a:pt x="28610" y="504813"/>
                  </a:lnTo>
                  <a:lnTo>
                    <a:pt x="13006" y="459983"/>
                  </a:lnTo>
                  <a:lnTo>
                    <a:pt x="3324" y="412724"/>
                  </a:lnTo>
                  <a:lnTo>
                    <a:pt x="0" y="363474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17345" y="2671571"/>
              <a:ext cx="565150" cy="334645"/>
            </a:xfrm>
            <a:custGeom>
              <a:avLst/>
              <a:gdLst/>
              <a:ahLst/>
              <a:cxnLst/>
              <a:rect l="l" t="t" r="r" b="b"/>
              <a:pathLst>
                <a:path w="565150" h="334644">
                  <a:moveTo>
                    <a:pt x="2218" y="233073"/>
                  </a:moveTo>
                  <a:lnTo>
                    <a:pt x="981" y="238123"/>
                  </a:lnTo>
                  <a:lnTo>
                    <a:pt x="0" y="250356"/>
                  </a:lnTo>
                  <a:lnTo>
                    <a:pt x="2218" y="233073"/>
                  </a:lnTo>
                  <a:close/>
                </a:path>
                <a:path w="565150" h="334644">
                  <a:moveTo>
                    <a:pt x="280746" y="0"/>
                  </a:moveTo>
                  <a:lnTo>
                    <a:pt x="234665" y="3720"/>
                  </a:lnTo>
                  <a:lnTo>
                    <a:pt x="190989" y="14490"/>
                  </a:lnTo>
                  <a:lnTo>
                    <a:pt x="150293" y="31725"/>
                  </a:lnTo>
                  <a:lnTo>
                    <a:pt x="113155" y="54839"/>
                  </a:lnTo>
                  <a:lnTo>
                    <a:pt x="80150" y="83248"/>
                  </a:lnTo>
                  <a:lnTo>
                    <a:pt x="51854" y="116366"/>
                  </a:lnTo>
                  <a:lnTo>
                    <a:pt x="28843" y="153608"/>
                  </a:lnTo>
                  <a:lnTo>
                    <a:pt x="11693" y="194389"/>
                  </a:lnTo>
                  <a:lnTo>
                    <a:pt x="8410" y="207792"/>
                  </a:lnTo>
                  <a:lnTo>
                    <a:pt x="17375" y="182626"/>
                  </a:lnTo>
                  <a:lnTo>
                    <a:pt x="37372" y="144526"/>
                  </a:lnTo>
                  <a:lnTo>
                    <a:pt x="63165" y="106426"/>
                  </a:lnTo>
                  <a:lnTo>
                    <a:pt x="94128" y="81026"/>
                  </a:lnTo>
                  <a:lnTo>
                    <a:pt x="129633" y="55626"/>
                  </a:lnTo>
                  <a:lnTo>
                    <a:pt x="169052" y="30226"/>
                  </a:lnTo>
                  <a:lnTo>
                    <a:pt x="211759" y="17526"/>
                  </a:lnTo>
                  <a:lnTo>
                    <a:pt x="257124" y="4826"/>
                  </a:lnTo>
                  <a:lnTo>
                    <a:pt x="331340" y="4826"/>
                  </a:lnTo>
                  <a:lnTo>
                    <a:pt x="326849" y="3720"/>
                  </a:lnTo>
                  <a:lnTo>
                    <a:pt x="280746" y="0"/>
                  </a:lnTo>
                  <a:close/>
                </a:path>
                <a:path w="565150" h="334644">
                  <a:moveTo>
                    <a:pt x="331340" y="4826"/>
                  </a:moveTo>
                  <a:lnTo>
                    <a:pt x="305130" y="4826"/>
                  </a:lnTo>
                  <a:lnTo>
                    <a:pt x="357900" y="17526"/>
                  </a:lnTo>
                  <a:lnTo>
                    <a:pt x="406995" y="30226"/>
                  </a:lnTo>
                  <a:lnTo>
                    <a:pt x="451640" y="68326"/>
                  </a:lnTo>
                  <a:lnTo>
                    <a:pt x="490283" y="93226"/>
                  </a:lnTo>
                  <a:lnTo>
                    <a:pt x="481724" y="83248"/>
                  </a:lnTo>
                  <a:lnTo>
                    <a:pt x="448606" y="54839"/>
                  </a:lnTo>
                  <a:lnTo>
                    <a:pt x="411364" y="31725"/>
                  </a:lnTo>
                  <a:lnTo>
                    <a:pt x="370583" y="14490"/>
                  </a:lnTo>
                  <a:lnTo>
                    <a:pt x="331340" y="4826"/>
                  </a:lnTo>
                  <a:close/>
                </a:path>
                <a:path w="565150" h="334644">
                  <a:moveTo>
                    <a:pt x="492622" y="95953"/>
                  </a:moveTo>
                  <a:lnTo>
                    <a:pt x="496392" y="106426"/>
                  </a:lnTo>
                  <a:lnTo>
                    <a:pt x="501606" y="106426"/>
                  </a:lnTo>
                  <a:lnTo>
                    <a:pt x="492622" y="95953"/>
                  </a:lnTo>
                  <a:close/>
                </a:path>
                <a:path w="565150" h="334644">
                  <a:moveTo>
                    <a:pt x="501758" y="106604"/>
                  </a:moveTo>
                  <a:lnTo>
                    <a:pt x="504012" y="119126"/>
                  </a:lnTo>
                  <a:lnTo>
                    <a:pt x="511845" y="119126"/>
                  </a:lnTo>
                  <a:lnTo>
                    <a:pt x="510133" y="116366"/>
                  </a:lnTo>
                  <a:lnTo>
                    <a:pt x="501758" y="106604"/>
                  </a:lnTo>
                  <a:close/>
                </a:path>
                <a:path w="565150" h="334644">
                  <a:moveTo>
                    <a:pt x="512394" y="120010"/>
                  </a:moveTo>
                  <a:lnTo>
                    <a:pt x="512394" y="131826"/>
                  </a:lnTo>
                  <a:lnTo>
                    <a:pt x="519728" y="131826"/>
                  </a:lnTo>
                  <a:lnTo>
                    <a:pt x="512394" y="120010"/>
                  </a:lnTo>
                  <a:close/>
                </a:path>
                <a:path w="565150" h="334644">
                  <a:moveTo>
                    <a:pt x="520776" y="133515"/>
                  </a:moveTo>
                  <a:lnTo>
                    <a:pt x="520776" y="144526"/>
                  </a:lnTo>
                  <a:lnTo>
                    <a:pt x="527610" y="144526"/>
                  </a:lnTo>
                  <a:lnTo>
                    <a:pt x="520776" y="133515"/>
                  </a:lnTo>
                  <a:close/>
                </a:path>
                <a:path w="565150" h="334644">
                  <a:moveTo>
                    <a:pt x="528396" y="145792"/>
                  </a:moveTo>
                  <a:lnTo>
                    <a:pt x="528396" y="157226"/>
                  </a:lnTo>
                  <a:lnTo>
                    <a:pt x="534776" y="157226"/>
                  </a:lnTo>
                  <a:lnTo>
                    <a:pt x="533247" y="153608"/>
                  </a:lnTo>
                  <a:lnTo>
                    <a:pt x="528396" y="145792"/>
                  </a:lnTo>
                  <a:close/>
                </a:path>
                <a:path w="565150" h="334644">
                  <a:moveTo>
                    <a:pt x="535254" y="158357"/>
                  </a:moveTo>
                  <a:lnTo>
                    <a:pt x="535254" y="169926"/>
                  </a:lnTo>
                  <a:lnTo>
                    <a:pt x="540143" y="169926"/>
                  </a:lnTo>
                  <a:lnTo>
                    <a:pt x="535254" y="158357"/>
                  </a:lnTo>
                  <a:close/>
                </a:path>
                <a:path w="565150" h="334644">
                  <a:moveTo>
                    <a:pt x="541350" y="172781"/>
                  </a:moveTo>
                  <a:lnTo>
                    <a:pt x="541350" y="182626"/>
                  </a:lnTo>
                  <a:lnTo>
                    <a:pt x="545511" y="182626"/>
                  </a:lnTo>
                  <a:lnTo>
                    <a:pt x="541350" y="172781"/>
                  </a:lnTo>
                  <a:close/>
                </a:path>
                <a:path w="565150" h="334644">
                  <a:moveTo>
                    <a:pt x="545922" y="183599"/>
                  </a:moveTo>
                  <a:lnTo>
                    <a:pt x="545922" y="195326"/>
                  </a:lnTo>
                  <a:lnTo>
                    <a:pt x="550494" y="195326"/>
                  </a:lnTo>
                  <a:lnTo>
                    <a:pt x="550494" y="208026"/>
                  </a:lnTo>
                  <a:lnTo>
                    <a:pt x="553840" y="208026"/>
                  </a:lnTo>
                  <a:lnTo>
                    <a:pt x="550482" y="194389"/>
                  </a:lnTo>
                  <a:lnTo>
                    <a:pt x="545922" y="183599"/>
                  </a:lnTo>
                  <a:close/>
                </a:path>
                <a:path w="565150" h="334644">
                  <a:moveTo>
                    <a:pt x="555066" y="213004"/>
                  </a:moveTo>
                  <a:lnTo>
                    <a:pt x="555066" y="220726"/>
                  </a:lnTo>
                  <a:lnTo>
                    <a:pt x="556968" y="220726"/>
                  </a:lnTo>
                  <a:lnTo>
                    <a:pt x="555066" y="213004"/>
                  </a:lnTo>
                  <a:close/>
                </a:path>
                <a:path w="565150" h="334644">
                  <a:moveTo>
                    <a:pt x="558114" y="225381"/>
                  </a:moveTo>
                  <a:lnTo>
                    <a:pt x="558114" y="233426"/>
                  </a:lnTo>
                  <a:lnTo>
                    <a:pt x="560095" y="233426"/>
                  </a:lnTo>
                  <a:lnTo>
                    <a:pt x="558114" y="225381"/>
                  </a:lnTo>
                  <a:close/>
                </a:path>
                <a:path w="565150" h="334644">
                  <a:moveTo>
                    <a:pt x="560400" y="234664"/>
                  </a:moveTo>
                  <a:lnTo>
                    <a:pt x="560400" y="246126"/>
                  </a:lnTo>
                  <a:lnTo>
                    <a:pt x="561898" y="246126"/>
                  </a:lnTo>
                  <a:lnTo>
                    <a:pt x="561252" y="238123"/>
                  </a:lnTo>
                  <a:lnTo>
                    <a:pt x="560400" y="234664"/>
                  </a:lnTo>
                  <a:close/>
                </a:path>
                <a:path w="565150" h="334644">
                  <a:moveTo>
                    <a:pt x="562686" y="255895"/>
                  </a:moveTo>
                  <a:lnTo>
                    <a:pt x="562686" y="258826"/>
                  </a:lnTo>
                  <a:lnTo>
                    <a:pt x="562923" y="258826"/>
                  </a:lnTo>
                  <a:lnTo>
                    <a:pt x="562686" y="255895"/>
                  </a:lnTo>
                  <a:close/>
                </a:path>
                <a:path w="565150" h="334644">
                  <a:moveTo>
                    <a:pt x="563448" y="265339"/>
                  </a:moveTo>
                  <a:lnTo>
                    <a:pt x="563448" y="271526"/>
                  </a:lnTo>
                  <a:lnTo>
                    <a:pt x="563947" y="271526"/>
                  </a:lnTo>
                  <a:lnTo>
                    <a:pt x="563448" y="265339"/>
                  </a:lnTo>
                  <a:close/>
                </a:path>
                <a:path w="565150" h="334644">
                  <a:moveTo>
                    <a:pt x="564769" y="281703"/>
                  </a:moveTo>
                  <a:lnTo>
                    <a:pt x="564635" y="288408"/>
                  </a:lnTo>
                  <a:lnTo>
                    <a:pt x="564972" y="284225"/>
                  </a:lnTo>
                  <a:lnTo>
                    <a:pt x="564769" y="281703"/>
                  </a:lnTo>
                  <a:close/>
                </a:path>
                <a:path w="565150" h="334644">
                  <a:moveTo>
                    <a:pt x="561600" y="325994"/>
                  </a:moveTo>
                  <a:lnTo>
                    <a:pt x="560291" y="334203"/>
                  </a:lnTo>
                  <a:lnTo>
                    <a:pt x="561252" y="330307"/>
                  </a:lnTo>
                  <a:lnTo>
                    <a:pt x="561600" y="3259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14627" y="2671571"/>
              <a:ext cx="334645" cy="284480"/>
            </a:xfrm>
            <a:custGeom>
              <a:avLst/>
              <a:gdLst/>
              <a:ahLst/>
              <a:cxnLst/>
              <a:rect l="l" t="t" r="r" b="b"/>
              <a:pathLst>
                <a:path w="334644" h="284480">
                  <a:moveTo>
                    <a:pt x="0" y="284225"/>
                  </a:moveTo>
                  <a:lnTo>
                    <a:pt x="0" y="284225"/>
                  </a:lnTo>
                </a:path>
                <a:path w="334644" h="284480">
                  <a:moveTo>
                    <a:pt x="2717" y="250356"/>
                  </a:moveTo>
                  <a:lnTo>
                    <a:pt x="3698" y="238123"/>
                  </a:lnTo>
                  <a:lnTo>
                    <a:pt x="4935" y="233073"/>
                  </a:lnTo>
                </a:path>
                <a:path w="334644" h="284480">
                  <a:moveTo>
                    <a:pt x="11128" y="207792"/>
                  </a:moveTo>
                  <a:lnTo>
                    <a:pt x="31560" y="153608"/>
                  </a:lnTo>
                  <a:lnTo>
                    <a:pt x="54571" y="116366"/>
                  </a:lnTo>
                  <a:lnTo>
                    <a:pt x="82867" y="83248"/>
                  </a:lnTo>
                  <a:lnTo>
                    <a:pt x="115872" y="54839"/>
                  </a:lnTo>
                  <a:lnTo>
                    <a:pt x="153011" y="31725"/>
                  </a:lnTo>
                  <a:lnTo>
                    <a:pt x="193706" y="14490"/>
                  </a:lnTo>
                  <a:lnTo>
                    <a:pt x="237382" y="3720"/>
                  </a:lnTo>
                  <a:lnTo>
                    <a:pt x="283464" y="0"/>
                  </a:lnTo>
                  <a:lnTo>
                    <a:pt x="329566" y="3720"/>
                  </a:lnTo>
                  <a:lnTo>
                    <a:pt x="334057" y="4826"/>
                  </a:lnTo>
                </a:path>
                <a:path w="334644" h="284480">
                  <a:moveTo>
                    <a:pt x="0" y="284226"/>
                  </a:moveTo>
                  <a:lnTo>
                    <a:pt x="0" y="284225"/>
                  </a:lnTo>
                </a:path>
              </a:pathLst>
            </a:custGeom>
            <a:ln w="5003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6183" y="2673896"/>
              <a:ext cx="238635" cy="28858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777637" y="2997566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5" h="8255">
                  <a:moveTo>
                    <a:pt x="1309" y="0"/>
                  </a:moveTo>
                  <a:lnTo>
                    <a:pt x="960" y="4313"/>
                  </a:lnTo>
                  <a:lnTo>
                    <a:pt x="0" y="8209"/>
                  </a:lnTo>
                </a:path>
              </a:pathLst>
            </a:custGeom>
            <a:ln w="5003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4627" y="2671571"/>
              <a:ext cx="567690" cy="567690"/>
            </a:xfrm>
            <a:custGeom>
              <a:avLst/>
              <a:gdLst/>
              <a:ahLst/>
              <a:cxnLst/>
              <a:rect l="l" t="t" r="r" b="b"/>
              <a:pathLst>
                <a:path w="567689" h="567689">
                  <a:moveTo>
                    <a:pt x="283464" y="0"/>
                  </a:moveTo>
                  <a:lnTo>
                    <a:pt x="237382" y="3720"/>
                  </a:lnTo>
                  <a:lnTo>
                    <a:pt x="193706" y="14490"/>
                  </a:lnTo>
                  <a:lnTo>
                    <a:pt x="153011" y="31725"/>
                  </a:lnTo>
                  <a:lnTo>
                    <a:pt x="115872" y="54839"/>
                  </a:lnTo>
                  <a:lnTo>
                    <a:pt x="82867" y="83248"/>
                  </a:lnTo>
                  <a:lnTo>
                    <a:pt x="54571" y="116366"/>
                  </a:lnTo>
                  <a:lnTo>
                    <a:pt x="31560" y="153608"/>
                  </a:lnTo>
                  <a:lnTo>
                    <a:pt x="14410" y="194389"/>
                  </a:lnTo>
                  <a:lnTo>
                    <a:pt x="3698" y="238123"/>
                  </a:lnTo>
                  <a:lnTo>
                    <a:pt x="0" y="284225"/>
                  </a:lnTo>
                  <a:lnTo>
                    <a:pt x="3698" y="330307"/>
                  </a:lnTo>
                  <a:lnTo>
                    <a:pt x="14410" y="373983"/>
                  </a:lnTo>
                  <a:lnTo>
                    <a:pt x="31560" y="414678"/>
                  </a:lnTo>
                  <a:lnTo>
                    <a:pt x="54571" y="451817"/>
                  </a:lnTo>
                  <a:lnTo>
                    <a:pt x="82867" y="484822"/>
                  </a:lnTo>
                  <a:lnTo>
                    <a:pt x="115872" y="513118"/>
                  </a:lnTo>
                  <a:lnTo>
                    <a:pt x="153011" y="536129"/>
                  </a:lnTo>
                  <a:lnTo>
                    <a:pt x="193706" y="553279"/>
                  </a:lnTo>
                  <a:lnTo>
                    <a:pt x="237382" y="563991"/>
                  </a:lnTo>
                  <a:lnTo>
                    <a:pt x="283464" y="567690"/>
                  </a:lnTo>
                  <a:lnTo>
                    <a:pt x="329566" y="563991"/>
                  </a:lnTo>
                  <a:lnTo>
                    <a:pt x="373300" y="553279"/>
                  </a:lnTo>
                  <a:lnTo>
                    <a:pt x="414081" y="536129"/>
                  </a:lnTo>
                  <a:lnTo>
                    <a:pt x="451323" y="513118"/>
                  </a:lnTo>
                  <a:lnTo>
                    <a:pt x="484441" y="484822"/>
                  </a:lnTo>
                  <a:lnTo>
                    <a:pt x="512850" y="451817"/>
                  </a:lnTo>
                  <a:lnTo>
                    <a:pt x="535964" y="414678"/>
                  </a:lnTo>
                  <a:lnTo>
                    <a:pt x="553199" y="373983"/>
                  </a:lnTo>
                  <a:lnTo>
                    <a:pt x="563969" y="330307"/>
                  </a:lnTo>
                  <a:lnTo>
                    <a:pt x="567690" y="284225"/>
                  </a:lnTo>
                  <a:lnTo>
                    <a:pt x="563969" y="238123"/>
                  </a:lnTo>
                  <a:lnTo>
                    <a:pt x="553199" y="194389"/>
                  </a:lnTo>
                  <a:lnTo>
                    <a:pt x="535964" y="153608"/>
                  </a:lnTo>
                  <a:lnTo>
                    <a:pt x="512850" y="116366"/>
                  </a:lnTo>
                  <a:lnTo>
                    <a:pt x="484441" y="83248"/>
                  </a:lnTo>
                  <a:lnTo>
                    <a:pt x="451323" y="54839"/>
                  </a:lnTo>
                  <a:lnTo>
                    <a:pt x="414081" y="31725"/>
                  </a:lnTo>
                  <a:lnTo>
                    <a:pt x="373300" y="14490"/>
                  </a:lnTo>
                  <a:lnTo>
                    <a:pt x="329566" y="3720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4627" y="2671571"/>
              <a:ext cx="567690" cy="567690"/>
            </a:xfrm>
            <a:custGeom>
              <a:avLst/>
              <a:gdLst/>
              <a:ahLst/>
              <a:cxnLst/>
              <a:rect l="l" t="t" r="r" b="b"/>
              <a:pathLst>
                <a:path w="567689" h="567689">
                  <a:moveTo>
                    <a:pt x="0" y="284225"/>
                  </a:moveTo>
                  <a:lnTo>
                    <a:pt x="3698" y="238123"/>
                  </a:lnTo>
                  <a:lnTo>
                    <a:pt x="14410" y="194389"/>
                  </a:lnTo>
                  <a:lnTo>
                    <a:pt x="31560" y="153608"/>
                  </a:lnTo>
                  <a:lnTo>
                    <a:pt x="54571" y="116366"/>
                  </a:lnTo>
                  <a:lnTo>
                    <a:pt x="82867" y="83248"/>
                  </a:lnTo>
                  <a:lnTo>
                    <a:pt x="115872" y="54839"/>
                  </a:lnTo>
                  <a:lnTo>
                    <a:pt x="153011" y="31725"/>
                  </a:lnTo>
                  <a:lnTo>
                    <a:pt x="193706" y="14490"/>
                  </a:lnTo>
                  <a:lnTo>
                    <a:pt x="237382" y="3720"/>
                  </a:lnTo>
                  <a:lnTo>
                    <a:pt x="283464" y="0"/>
                  </a:lnTo>
                  <a:lnTo>
                    <a:pt x="329566" y="3720"/>
                  </a:lnTo>
                  <a:lnTo>
                    <a:pt x="373300" y="14490"/>
                  </a:lnTo>
                  <a:lnTo>
                    <a:pt x="414081" y="31725"/>
                  </a:lnTo>
                  <a:lnTo>
                    <a:pt x="451323" y="54839"/>
                  </a:lnTo>
                  <a:lnTo>
                    <a:pt x="484441" y="83248"/>
                  </a:lnTo>
                  <a:lnTo>
                    <a:pt x="512850" y="116366"/>
                  </a:lnTo>
                  <a:lnTo>
                    <a:pt x="535964" y="153608"/>
                  </a:lnTo>
                  <a:lnTo>
                    <a:pt x="553199" y="194389"/>
                  </a:lnTo>
                  <a:lnTo>
                    <a:pt x="563969" y="238123"/>
                  </a:lnTo>
                  <a:lnTo>
                    <a:pt x="567690" y="284225"/>
                  </a:lnTo>
                  <a:lnTo>
                    <a:pt x="563969" y="330307"/>
                  </a:lnTo>
                  <a:lnTo>
                    <a:pt x="553199" y="373983"/>
                  </a:lnTo>
                  <a:lnTo>
                    <a:pt x="535964" y="414678"/>
                  </a:lnTo>
                  <a:lnTo>
                    <a:pt x="512850" y="451817"/>
                  </a:lnTo>
                  <a:lnTo>
                    <a:pt x="484441" y="484822"/>
                  </a:lnTo>
                  <a:lnTo>
                    <a:pt x="451323" y="513118"/>
                  </a:lnTo>
                  <a:lnTo>
                    <a:pt x="414081" y="536129"/>
                  </a:lnTo>
                  <a:lnTo>
                    <a:pt x="373300" y="553279"/>
                  </a:lnTo>
                  <a:lnTo>
                    <a:pt x="329566" y="563991"/>
                  </a:lnTo>
                  <a:lnTo>
                    <a:pt x="283464" y="567690"/>
                  </a:lnTo>
                  <a:lnTo>
                    <a:pt x="237382" y="563991"/>
                  </a:lnTo>
                  <a:lnTo>
                    <a:pt x="193706" y="553279"/>
                  </a:lnTo>
                  <a:lnTo>
                    <a:pt x="153011" y="536129"/>
                  </a:lnTo>
                  <a:lnTo>
                    <a:pt x="115872" y="513118"/>
                  </a:lnTo>
                  <a:lnTo>
                    <a:pt x="82867" y="484822"/>
                  </a:lnTo>
                  <a:lnTo>
                    <a:pt x="54571" y="451817"/>
                  </a:lnTo>
                  <a:lnTo>
                    <a:pt x="31560" y="414678"/>
                  </a:lnTo>
                  <a:lnTo>
                    <a:pt x="14410" y="373983"/>
                  </a:lnTo>
                  <a:lnTo>
                    <a:pt x="3698" y="330307"/>
                  </a:lnTo>
                  <a:lnTo>
                    <a:pt x="0" y="284225"/>
                  </a:lnTo>
                  <a:close/>
                </a:path>
              </a:pathLst>
            </a:custGeom>
            <a:ln w="5003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031491" y="2618993"/>
              <a:ext cx="4398010" cy="711200"/>
            </a:xfrm>
            <a:custGeom>
              <a:avLst/>
              <a:gdLst/>
              <a:ahLst/>
              <a:cxnLst/>
              <a:rect l="l" t="t" r="r" b="b"/>
              <a:pathLst>
                <a:path w="4398010" h="711200">
                  <a:moveTo>
                    <a:pt x="0" y="118109"/>
                  </a:moveTo>
                  <a:lnTo>
                    <a:pt x="9239" y="72330"/>
                  </a:lnTo>
                  <a:lnTo>
                    <a:pt x="34480" y="34766"/>
                  </a:lnTo>
                  <a:lnTo>
                    <a:pt x="72009" y="9346"/>
                  </a:lnTo>
                  <a:lnTo>
                    <a:pt x="118110" y="0"/>
                  </a:lnTo>
                  <a:lnTo>
                    <a:pt x="4278630" y="0"/>
                  </a:lnTo>
                  <a:lnTo>
                    <a:pt x="4324850" y="9346"/>
                  </a:lnTo>
                  <a:lnTo>
                    <a:pt x="4362640" y="34766"/>
                  </a:lnTo>
                  <a:lnTo>
                    <a:pt x="4388143" y="72330"/>
                  </a:lnTo>
                  <a:lnTo>
                    <a:pt x="4397502" y="118109"/>
                  </a:lnTo>
                  <a:lnTo>
                    <a:pt x="4397502" y="592835"/>
                  </a:lnTo>
                  <a:lnTo>
                    <a:pt x="4388143" y="638936"/>
                  </a:lnTo>
                  <a:lnTo>
                    <a:pt x="4362640" y="676465"/>
                  </a:lnTo>
                  <a:lnTo>
                    <a:pt x="4324850" y="701706"/>
                  </a:lnTo>
                  <a:lnTo>
                    <a:pt x="4278630" y="710945"/>
                  </a:lnTo>
                  <a:lnTo>
                    <a:pt x="118110" y="710945"/>
                  </a:lnTo>
                  <a:lnTo>
                    <a:pt x="72009" y="701706"/>
                  </a:lnTo>
                  <a:lnTo>
                    <a:pt x="34480" y="676465"/>
                  </a:lnTo>
                  <a:lnTo>
                    <a:pt x="9239" y="638936"/>
                  </a:lnTo>
                  <a:lnTo>
                    <a:pt x="0" y="592835"/>
                  </a:lnTo>
                  <a:lnTo>
                    <a:pt x="0" y="118109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0598" y="2885478"/>
              <a:ext cx="181787" cy="181025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415033" y="2861564"/>
            <a:ext cx="1822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latin typeface="Tahoma"/>
                <a:cs typeface="Tahoma"/>
              </a:rPr>
              <a:t>U</a:t>
            </a:r>
            <a:r>
              <a:rPr sz="900" spc="-35" dirty="0">
                <a:latin typeface="Tahoma"/>
                <a:cs typeface="Tahoma"/>
              </a:rPr>
              <a:t>s</a:t>
            </a:r>
            <a:r>
              <a:rPr sz="900" spc="-50" dirty="0">
                <a:latin typeface="Tahoma"/>
                <a:cs typeface="Tahoma"/>
              </a:rPr>
              <a:t>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65642" y="2687028"/>
            <a:ext cx="2452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 indent="-14351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43510" algn="l"/>
              </a:tabLst>
            </a:pPr>
            <a:r>
              <a:rPr sz="900" spc="-35" dirty="0">
                <a:latin typeface="Tahoma"/>
                <a:cs typeface="Tahoma"/>
              </a:rPr>
              <a:t>Preview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assets,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key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metadata,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and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versions</a:t>
            </a:r>
            <a:endParaRPr sz="900">
              <a:latin typeface="Tahoma"/>
              <a:cs typeface="Tahoma"/>
            </a:endParaRPr>
          </a:p>
          <a:p>
            <a:pPr marL="142875" indent="-143510">
              <a:lnSpc>
                <a:spcPct val="100000"/>
              </a:lnSpc>
              <a:buFont typeface="Arial MT"/>
              <a:buChar char="•"/>
              <a:tabLst>
                <a:tab pos="143510" algn="l"/>
              </a:tabLst>
            </a:pPr>
            <a:r>
              <a:rPr sz="900" spc="-25" dirty="0">
                <a:latin typeface="Tahoma"/>
                <a:cs typeface="Tahoma"/>
              </a:rPr>
              <a:t>V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35" dirty="0">
                <a:latin typeface="Tahoma"/>
                <a:cs typeface="Tahoma"/>
              </a:rPr>
              <a:t>ew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35" dirty="0">
                <a:latin typeface="Tahoma"/>
                <a:cs typeface="Tahoma"/>
              </a:rPr>
              <a:t>h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s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licen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70" dirty="0">
                <a:latin typeface="Tahoma"/>
                <a:cs typeface="Tahoma"/>
              </a:rPr>
              <a:t>f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20" dirty="0">
                <a:latin typeface="Tahoma"/>
                <a:cs typeface="Tahoma"/>
              </a:rPr>
              <a:t>om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d</a:t>
            </a:r>
            <a:r>
              <a:rPr sz="900" spc="-30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b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Sto</a:t>
            </a:r>
            <a:r>
              <a:rPr sz="900" spc="-45" dirty="0">
                <a:latin typeface="Tahoma"/>
                <a:cs typeface="Tahoma"/>
              </a:rPr>
              <a:t>ck</a:t>
            </a:r>
            <a:r>
              <a:rPr sz="900" spc="-6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in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AEM</a:t>
            </a:r>
            <a:endParaRPr sz="900">
              <a:latin typeface="Tahoma"/>
              <a:cs typeface="Tahoma"/>
            </a:endParaRPr>
          </a:p>
          <a:p>
            <a:pPr marL="142875" indent="-143510">
              <a:lnSpc>
                <a:spcPct val="100000"/>
              </a:lnSpc>
              <a:buFont typeface="Arial MT"/>
              <a:buChar char="•"/>
              <a:tabLst>
                <a:tab pos="143510" algn="l"/>
              </a:tabLst>
            </a:pPr>
            <a:r>
              <a:rPr sz="900" spc="-25" dirty="0">
                <a:latin typeface="Tahoma"/>
                <a:cs typeface="Tahoma"/>
              </a:rPr>
              <a:t>D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w</a:t>
            </a:r>
            <a:r>
              <a:rPr sz="900" spc="-35" dirty="0">
                <a:latin typeface="Tahoma"/>
                <a:cs typeface="Tahoma"/>
              </a:rPr>
              <a:t>n</a:t>
            </a:r>
            <a:r>
              <a:rPr sz="900" spc="-10" dirty="0">
                <a:latin typeface="Tahoma"/>
                <a:cs typeface="Tahoma"/>
              </a:rPr>
              <a:t>l</a:t>
            </a:r>
            <a:r>
              <a:rPr sz="900" spc="-5" dirty="0">
                <a:latin typeface="Tahoma"/>
                <a:cs typeface="Tahoma"/>
              </a:rPr>
              <a:t>o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and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open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an</a:t>
            </a:r>
            <a:r>
              <a:rPr sz="900" spc="-70" dirty="0">
                <a:latin typeface="Tahoma"/>
                <a:cs typeface="Tahoma"/>
              </a:rPr>
              <a:t> a</a:t>
            </a:r>
            <a:r>
              <a:rPr sz="900" spc="-45" dirty="0">
                <a:latin typeface="Tahoma"/>
                <a:cs typeface="Tahoma"/>
              </a:rPr>
              <a:t>s</a:t>
            </a:r>
            <a:r>
              <a:rPr sz="900" spc="-55" dirty="0">
                <a:latin typeface="Tahoma"/>
                <a:cs typeface="Tahoma"/>
              </a:rPr>
              <a:t>se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lo</a:t>
            </a:r>
            <a:r>
              <a:rPr sz="900" spc="-10" dirty="0">
                <a:latin typeface="Tahoma"/>
                <a:cs typeface="Tahoma"/>
              </a:rPr>
              <a:t>c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dirty="0">
                <a:latin typeface="Tahoma"/>
                <a:cs typeface="Tahoma"/>
              </a:rPr>
              <a:t>l</a:t>
            </a:r>
            <a:r>
              <a:rPr sz="900" spc="5" dirty="0">
                <a:latin typeface="Tahoma"/>
                <a:cs typeface="Tahoma"/>
              </a:rPr>
              <a:t>l</a:t>
            </a:r>
            <a:r>
              <a:rPr sz="900" spc="-45" dirty="0">
                <a:latin typeface="Tahoma"/>
                <a:cs typeface="Tahoma"/>
              </a:rPr>
              <a:t>y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as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copy</a:t>
            </a:r>
            <a:endParaRPr sz="900">
              <a:latin typeface="Tahoma"/>
              <a:cs typeface="Tahoma"/>
            </a:endParaRPr>
          </a:p>
          <a:p>
            <a:pPr marL="142875" indent="-143510">
              <a:lnSpc>
                <a:spcPct val="100000"/>
              </a:lnSpc>
              <a:buFont typeface="Arial MT"/>
              <a:buChar char="•"/>
              <a:tabLst>
                <a:tab pos="143510" algn="l"/>
              </a:tabLst>
            </a:pPr>
            <a:r>
              <a:rPr sz="900" spc="-45" dirty="0">
                <a:latin typeface="Tahoma"/>
                <a:cs typeface="Tahoma"/>
              </a:rPr>
              <a:t>Em</a:t>
            </a:r>
            <a:r>
              <a:rPr sz="900" spc="-25" dirty="0">
                <a:latin typeface="Tahoma"/>
                <a:cs typeface="Tahoma"/>
              </a:rPr>
              <a:t>b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as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int</a:t>
            </a:r>
            <a:r>
              <a:rPr sz="900" spc="-35" dirty="0">
                <a:latin typeface="Tahoma"/>
                <a:cs typeface="Tahoma"/>
              </a:rPr>
              <a:t>o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35" dirty="0">
                <a:latin typeface="Tahoma"/>
                <a:cs typeface="Tahoma"/>
              </a:rPr>
              <a:t>h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d</a:t>
            </a:r>
            <a:r>
              <a:rPr sz="900" spc="-25" dirty="0">
                <a:latin typeface="Tahoma"/>
                <a:cs typeface="Tahoma"/>
              </a:rPr>
              <a:t>e</a:t>
            </a:r>
            <a:r>
              <a:rPr sz="900" spc="-60" dirty="0">
                <a:latin typeface="Tahoma"/>
                <a:cs typeface="Tahoma"/>
              </a:rPr>
              <a:t>s</a:t>
            </a:r>
            <a:r>
              <a:rPr sz="900" spc="-45" dirty="0">
                <a:latin typeface="Tahoma"/>
                <a:cs typeface="Tahoma"/>
              </a:rPr>
              <a:t>i</a:t>
            </a:r>
            <a:r>
              <a:rPr sz="900" spc="-65" dirty="0">
                <a:latin typeface="Tahoma"/>
                <a:cs typeface="Tahoma"/>
              </a:rPr>
              <a:t>g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134617" y="3398520"/>
            <a:ext cx="5300980" cy="744220"/>
            <a:chOff x="1134617" y="3398520"/>
            <a:chExt cx="5300980" cy="744220"/>
          </a:xfrm>
        </p:grpSpPr>
        <p:sp>
          <p:nvSpPr>
            <p:cNvPr id="35" name="object 35"/>
            <p:cNvSpPr/>
            <p:nvPr/>
          </p:nvSpPr>
          <p:spPr>
            <a:xfrm>
              <a:off x="1134617" y="3398520"/>
              <a:ext cx="727075" cy="727075"/>
            </a:xfrm>
            <a:custGeom>
              <a:avLst/>
              <a:gdLst/>
              <a:ahLst/>
              <a:cxnLst/>
              <a:rect l="l" t="t" r="r" b="b"/>
              <a:pathLst>
                <a:path w="727075" h="727075">
                  <a:moveTo>
                    <a:pt x="363474" y="0"/>
                  </a:moveTo>
                  <a:lnTo>
                    <a:pt x="314223" y="3309"/>
                  </a:lnTo>
                  <a:lnTo>
                    <a:pt x="266964" y="12953"/>
                  </a:lnTo>
                  <a:lnTo>
                    <a:pt x="222134" y="28503"/>
                  </a:lnTo>
                  <a:lnTo>
                    <a:pt x="180170" y="49530"/>
                  </a:lnTo>
                  <a:lnTo>
                    <a:pt x="141508" y="75604"/>
                  </a:lnTo>
                  <a:lnTo>
                    <a:pt x="106584" y="106299"/>
                  </a:lnTo>
                  <a:lnTo>
                    <a:pt x="75836" y="141184"/>
                  </a:lnTo>
                  <a:lnTo>
                    <a:pt x="49699" y="179832"/>
                  </a:lnTo>
                  <a:lnTo>
                    <a:pt x="28610" y="221813"/>
                  </a:lnTo>
                  <a:lnTo>
                    <a:pt x="13006" y="266700"/>
                  </a:lnTo>
                  <a:lnTo>
                    <a:pt x="3324" y="314063"/>
                  </a:lnTo>
                  <a:lnTo>
                    <a:pt x="0" y="363474"/>
                  </a:lnTo>
                  <a:lnTo>
                    <a:pt x="3324" y="412724"/>
                  </a:lnTo>
                  <a:lnTo>
                    <a:pt x="13006" y="459983"/>
                  </a:lnTo>
                  <a:lnTo>
                    <a:pt x="28610" y="504813"/>
                  </a:lnTo>
                  <a:lnTo>
                    <a:pt x="49699" y="546777"/>
                  </a:lnTo>
                  <a:lnTo>
                    <a:pt x="75836" y="585439"/>
                  </a:lnTo>
                  <a:lnTo>
                    <a:pt x="106584" y="620363"/>
                  </a:lnTo>
                  <a:lnTo>
                    <a:pt x="141508" y="651111"/>
                  </a:lnTo>
                  <a:lnTo>
                    <a:pt x="180170" y="677248"/>
                  </a:lnTo>
                  <a:lnTo>
                    <a:pt x="222134" y="698337"/>
                  </a:lnTo>
                  <a:lnTo>
                    <a:pt x="266964" y="713941"/>
                  </a:lnTo>
                  <a:lnTo>
                    <a:pt x="314223" y="723623"/>
                  </a:lnTo>
                  <a:lnTo>
                    <a:pt x="363474" y="726948"/>
                  </a:lnTo>
                  <a:lnTo>
                    <a:pt x="412884" y="723623"/>
                  </a:lnTo>
                  <a:lnTo>
                    <a:pt x="460248" y="713941"/>
                  </a:lnTo>
                  <a:lnTo>
                    <a:pt x="505134" y="698337"/>
                  </a:lnTo>
                  <a:lnTo>
                    <a:pt x="547116" y="677248"/>
                  </a:lnTo>
                  <a:lnTo>
                    <a:pt x="585763" y="651111"/>
                  </a:lnTo>
                  <a:lnTo>
                    <a:pt x="620649" y="620363"/>
                  </a:lnTo>
                  <a:lnTo>
                    <a:pt x="651343" y="585439"/>
                  </a:lnTo>
                  <a:lnTo>
                    <a:pt x="677418" y="546777"/>
                  </a:lnTo>
                  <a:lnTo>
                    <a:pt x="698444" y="504813"/>
                  </a:lnTo>
                  <a:lnTo>
                    <a:pt x="713994" y="459983"/>
                  </a:lnTo>
                  <a:lnTo>
                    <a:pt x="723638" y="412724"/>
                  </a:lnTo>
                  <a:lnTo>
                    <a:pt x="726948" y="363474"/>
                  </a:lnTo>
                  <a:lnTo>
                    <a:pt x="723638" y="314063"/>
                  </a:lnTo>
                  <a:lnTo>
                    <a:pt x="713994" y="266700"/>
                  </a:lnTo>
                  <a:lnTo>
                    <a:pt x="698444" y="221813"/>
                  </a:lnTo>
                  <a:lnTo>
                    <a:pt x="677418" y="179832"/>
                  </a:lnTo>
                  <a:lnTo>
                    <a:pt x="651343" y="141184"/>
                  </a:lnTo>
                  <a:lnTo>
                    <a:pt x="620649" y="106299"/>
                  </a:lnTo>
                  <a:lnTo>
                    <a:pt x="585763" y="75604"/>
                  </a:lnTo>
                  <a:lnTo>
                    <a:pt x="547116" y="49530"/>
                  </a:lnTo>
                  <a:lnTo>
                    <a:pt x="505134" y="28503"/>
                  </a:lnTo>
                  <a:lnTo>
                    <a:pt x="460248" y="12954"/>
                  </a:lnTo>
                  <a:lnTo>
                    <a:pt x="412884" y="3309"/>
                  </a:lnTo>
                  <a:lnTo>
                    <a:pt x="363474" y="0"/>
                  </a:lnTo>
                  <a:close/>
                </a:path>
              </a:pathLst>
            </a:custGeom>
            <a:solidFill>
              <a:srgbClr val="369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17304" y="3477768"/>
              <a:ext cx="565150" cy="332105"/>
            </a:xfrm>
            <a:custGeom>
              <a:avLst/>
              <a:gdLst/>
              <a:ahLst/>
              <a:cxnLst/>
              <a:rect l="l" t="t" r="r" b="b"/>
              <a:pathLst>
                <a:path w="565150" h="332104">
                  <a:moveTo>
                    <a:pt x="4379" y="224419"/>
                  </a:moveTo>
                  <a:lnTo>
                    <a:pt x="1022" y="238123"/>
                  </a:lnTo>
                  <a:lnTo>
                    <a:pt x="0" y="250867"/>
                  </a:lnTo>
                  <a:lnTo>
                    <a:pt x="2271" y="240029"/>
                  </a:lnTo>
                  <a:lnTo>
                    <a:pt x="4379" y="224419"/>
                  </a:lnTo>
                  <a:close/>
                </a:path>
                <a:path w="565150" h="332104">
                  <a:moveTo>
                    <a:pt x="33467" y="146191"/>
                  </a:moveTo>
                  <a:lnTo>
                    <a:pt x="28884" y="153608"/>
                  </a:lnTo>
                  <a:lnTo>
                    <a:pt x="11734" y="194389"/>
                  </a:lnTo>
                  <a:lnTo>
                    <a:pt x="9866" y="202015"/>
                  </a:lnTo>
                  <a:lnTo>
                    <a:pt x="14849" y="189229"/>
                  </a:lnTo>
                  <a:lnTo>
                    <a:pt x="16373" y="189229"/>
                  </a:lnTo>
                  <a:lnTo>
                    <a:pt x="20976" y="176529"/>
                  </a:lnTo>
                  <a:lnTo>
                    <a:pt x="25932" y="163829"/>
                  </a:lnTo>
                  <a:lnTo>
                    <a:pt x="31252" y="151129"/>
                  </a:lnTo>
                  <a:lnTo>
                    <a:pt x="33467" y="146191"/>
                  </a:lnTo>
                  <a:close/>
                </a:path>
                <a:path w="565150" h="332104">
                  <a:moveTo>
                    <a:pt x="201878" y="11815"/>
                  </a:moveTo>
                  <a:lnTo>
                    <a:pt x="150334" y="31725"/>
                  </a:lnTo>
                  <a:lnTo>
                    <a:pt x="113196" y="54839"/>
                  </a:lnTo>
                  <a:lnTo>
                    <a:pt x="80191" y="83248"/>
                  </a:lnTo>
                  <a:lnTo>
                    <a:pt x="51895" y="116366"/>
                  </a:lnTo>
                  <a:lnTo>
                    <a:pt x="38262" y="138429"/>
                  </a:lnTo>
                  <a:lnTo>
                    <a:pt x="39995" y="138429"/>
                  </a:lnTo>
                  <a:lnTo>
                    <a:pt x="48577" y="125729"/>
                  </a:lnTo>
                  <a:lnTo>
                    <a:pt x="57917" y="113029"/>
                  </a:lnTo>
                  <a:lnTo>
                    <a:pt x="68011" y="100329"/>
                  </a:lnTo>
                  <a:lnTo>
                    <a:pt x="78857" y="87629"/>
                  </a:lnTo>
                  <a:lnTo>
                    <a:pt x="81905" y="87629"/>
                  </a:lnTo>
                  <a:lnTo>
                    <a:pt x="117595" y="62229"/>
                  </a:lnTo>
                  <a:lnTo>
                    <a:pt x="158315" y="36829"/>
                  </a:lnTo>
                  <a:lnTo>
                    <a:pt x="201878" y="11815"/>
                  </a:lnTo>
                  <a:close/>
                </a:path>
                <a:path w="565150" h="332104">
                  <a:moveTo>
                    <a:pt x="280787" y="0"/>
                  </a:moveTo>
                  <a:lnTo>
                    <a:pt x="234706" y="3720"/>
                  </a:lnTo>
                  <a:lnTo>
                    <a:pt x="203440" y="11429"/>
                  </a:lnTo>
                  <a:lnTo>
                    <a:pt x="358197" y="11429"/>
                  </a:lnTo>
                  <a:lnTo>
                    <a:pt x="326890" y="3720"/>
                  </a:lnTo>
                  <a:lnTo>
                    <a:pt x="280787" y="0"/>
                  </a:lnTo>
                  <a:close/>
                </a:path>
                <a:path w="565150" h="332104">
                  <a:moveTo>
                    <a:pt x="359168" y="11668"/>
                  </a:moveTo>
                  <a:lnTo>
                    <a:pt x="407860" y="36829"/>
                  </a:lnTo>
                  <a:lnTo>
                    <a:pt x="452534" y="62229"/>
                  </a:lnTo>
                  <a:lnTo>
                    <a:pt x="491861" y="100329"/>
                  </a:lnTo>
                  <a:lnTo>
                    <a:pt x="496417" y="100329"/>
                  </a:lnTo>
                  <a:lnTo>
                    <a:pt x="481765" y="83248"/>
                  </a:lnTo>
                  <a:lnTo>
                    <a:pt x="448647" y="54839"/>
                  </a:lnTo>
                  <a:lnTo>
                    <a:pt x="411405" y="31725"/>
                  </a:lnTo>
                  <a:lnTo>
                    <a:pt x="370624" y="14490"/>
                  </a:lnTo>
                  <a:lnTo>
                    <a:pt x="359168" y="11668"/>
                  </a:lnTo>
                  <a:close/>
                </a:path>
                <a:path w="565150" h="332104">
                  <a:moveTo>
                    <a:pt x="497195" y="101236"/>
                  </a:moveTo>
                  <a:lnTo>
                    <a:pt x="497195" y="113029"/>
                  </a:lnTo>
                  <a:lnTo>
                    <a:pt x="507311" y="113029"/>
                  </a:lnTo>
                  <a:lnTo>
                    <a:pt x="497195" y="101236"/>
                  </a:lnTo>
                  <a:close/>
                </a:path>
                <a:path w="565150" h="332104">
                  <a:moveTo>
                    <a:pt x="507953" y="113777"/>
                  </a:moveTo>
                  <a:lnTo>
                    <a:pt x="509387" y="125729"/>
                  </a:lnTo>
                  <a:lnTo>
                    <a:pt x="515985" y="125729"/>
                  </a:lnTo>
                  <a:lnTo>
                    <a:pt x="510174" y="116366"/>
                  </a:lnTo>
                  <a:lnTo>
                    <a:pt x="507953" y="113777"/>
                  </a:lnTo>
                  <a:close/>
                </a:path>
                <a:path w="565150" h="332104">
                  <a:moveTo>
                    <a:pt x="517007" y="127376"/>
                  </a:moveTo>
                  <a:lnTo>
                    <a:pt x="517007" y="138429"/>
                  </a:lnTo>
                  <a:lnTo>
                    <a:pt x="523867" y="138429"/>
                  </a:lnTo>
                  <a:lnTo>
                    <a:pt x="517007" y="127376"/>
                  </a:lnTo>
                  <a:close/>
                </a:path>
                <a:path w="565150" h="332104">
                  <a:moveTo>
                    <a:pt x="524627" y="139654"/>
                  </a:moveTo>
                  <a:lnTo>
                    <a:pt x="524627" y="151129"/>
                  </a:lnTo>
                  <a:lnTo>
                    <a:pt x="531750" y="151129"/>
                  </a:lnTo>
                  <a:lnTo>
                    <a:pt x="524627" y="139654"/>
                  </a:lnTo>
                  <a:close/>
                </a:path>
                <a:path w="565150" h="332104">
                  <a:moveTo>
                    <a:pt x="532247" y="151931"/>
                  </a:moveTo>
                  <a:lnTo>
                    <a:pt x="532247" y="163829"/>
                  </a:lnTo>
                  <a:lnTo>
                    <a:pt x="537608" y="163829"/>
                  </a:lnTo>
                  <a:lnTo>
                    <a:pt x="533288" y="153608"/>
                  </a:lnTo>
                  <a:lnTo>
                    <a:pt x="532247" y="151931"/>
                  </a:lnTo>
                  <a:close/>
                </a:path>
                <a:path w="565150" h="332104">
                  <a:moveTo>
                    <a:pt x="538343" y="165569"/>
                  </a:moveTo>
                  <a:lnTo>
                    <a:pt x="538343" y="176529"/>
                  </a:lnTo>
                  <a:lnTo>
                    <a:pt x="542975" y="176529"/>
                  </a:lnTo>
                  <a:lnTo>
                    <a:pt x="538343" y="165569"/>
                  </a:lnTo>
                  <a:close/>
                </a:path>
                <a:path w="565150" h="332104">
                  <a:moveTo>
                    <a:pt x="543677" y="178190"/>
                  </a:moveTo>
                  <a:lnTo>
                    <a:pt x="543677" y="189229"/>
                  </a:lnTo>
                  <a:lnTo>
                    <a:pt x="548343" y="189229"/>
                  </a:lnTo>
                  <a:lnTo>
                    <a:pt x="543677" y="178190"/>
                  </a:lnTo>
                  <a:close/>
                </a:path>
                <a:path w="565150" h="332104">
                  <a:moveTo>
                    <a:pt x="549011" y="190812"/>
                  </a:moveTo>
                  <a:lnTo>
                    <a:pt x="549011" y="201929"/>
                  </a:lnTo>
                  <a:lnTo>
                    <a:pt x="552380" y="201929"/>
                  </a:lnTo>
                  <a:lnTo>
                    <a:pt x="550523" y="194389"/>
                  </a:lnTo>
                  <a:lnTo>
                    <a:pt x="549011" y="190812"/>
                  </a:lnTo>
                  <a:close/>
                </a:path>
                <a:path w="565150" h="332104">
                  <a:moveTo>
                    <a:pt x="552821" y="203721"/>
                  </a:moveTo>
                  <a:lnTo>
                    <a:pt x="552821" y="214629"/>
                  </a:lnTo>
                  <a:lnTo>
                    <a:pt x="555508" y="214629"/>
                  </a:lnTo>
                  <a:lnTo>
                    <a:pt x="552821" y="203721"/>
                  </a:lnTo>
                  <a:close/>
                </a:path>
                <a:path w="565150" h="332104">
                  <a:moveTo>
                    <a:pt x="556631" y="219192"/>
                  </a:moveTo>
                  <a:lnTo>
                    <a:pt x="556631" y="227329"/>
                  </a:lnTo>
                  <a:lnTo>
                    <a:pt x="558635" y="227329"/>
                  </a:lnTo>
                  <a:lnTo>
                    <a:pt x="556631" y="219192"/>
                  </a:lnTo>
                  <a:close/>
                </a:path>
                <a:path w="565150" h="332104">
                  <a:moveTo>
                    <a:pt x="559679" y="231569"/>
                  </a:moveTo>
                  <a:lnTo>
                    <a:pt x="559679" y="240029"/>
                  </a:lnTo>
                  <a:lnTo>
                    <a:pt x="561447" y="240029"/>
                  </a:lnTo>
                  <a:lnTo>
                    <a:pt x="561293" y="238123"/>
                  </a:lnTo>
                  <a:lnTo>
                    <a:pt x="559679" y="231569"/>
                  </a:lnTo>
                  <a:close/>
                </a:path>
                <a:path w="565150" h="332104">
                  <a:moveTo>
                    <a:pt x="561965" y="246452"/>
                  </a:moveTo>
                  <a:lnTo>
                    <a:pt x="561965" y="252729"/>
                  </a:lnTo>
                  <a:lnTo>
                    <a:pt x="562472" y="252729"/>
                  </a:lnTo>
                  <a:lnTo>
                    <a:pt x="561965" y="246452"/>
                  </a:lnTo>
                  <a:close/>
                </a:path>
                <a:path w="565150" h="332104">
                  <a:moveTo>
                    <a:pt x="564251" y="274782"/>
                  </a:moveTo>
                  <a:lnTo>
                    <a:pt x="564251" y="278129"/>
                  </a:lnTo>
                  <a:lnTo>
                    <a:pt x="564521" y="278129"/>
                  </a:lnTo>
                  <a:lnTo>
                    <a:pt x="564251" y="274782"/>
                  </a:lnTo>
                  <a:close/>
                </a:path>
                <a:path w="565150" h="332104">
                  <a:moveTo>
                    <a:pt x="564880" y="282573"/>
                  </a:moveTo>
                  <a:lnTo>
                    <a:pt x="564723" y="287807"/>
                  </a:lnTo>
                  <a:lnTo>
                    <a:pt x="565013" y="284225"/>
                  </a:lnTo>
                  <a:lnTo>
                    <a:pt x="564880" y="282573"/>
                  </a:lnTo>
                  <a:close/>
                </a:path>
                <a:path w="565150" h="332104">
                  <a:moveTo>
                    <a:pt x="561791" y="323978"/>
                  </a:moveTo>
                  <a:lnTo>
                    <a:pt x="560823" y="332022"/>
                  </a:lnTo>
                  <a:lnTo>
                    <a:pt x="561293" y="330122"/>
                  </a:lnTo>
                  <a:lnTo>
                    <a:pt x="561791" y="3239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14627" y="3477768"/>
              <a:ext cx="564515" cy="284480"/>
            </a:xfrm>
            <a:custGeom>
              <a:avLst/>
              <a:gdLst/>
              <a:ahLst/>
              <a:cxnLst/>
              <a:rect l="l" t="t" r="r" b="b"/>
              <a:pathLst>
                <a:path w="564514" h="284479">
                  <a:moveTo>
                    <a:pt x="0" y="284225"/>
                  </a:moveTo>
                  <a:lnTo>
                    <a:pt x="0" y="284225"/>
                  </a:lnTo>
                </a:path>
                <a:path w="564514" h="284479">
                  <a:moveTo>
                    <a:pt x="2676" y="250867"/>
                  </a:moveTo>
                  <a:lnTo>
                    <a:pt x="3698" y="238123"/>
                  </a:lnTo>
                  <a:lnTo>
                    <a:pt x="7055" y="224419"/>
                  </a:lnTo>
                </a:path>
                <a:path w="564514" h="284479">
                  <a:moveTo>
                    <a:pt x="12542" y="202015"/>
                  </a:moveTo>
                  <a:lnTo>
                    <a:pt x="14410" y="194389"/>
                  </a:lnTo>
                  <a:lnTo>
                    <a:pt x="31560" y="153608"/>
                  </a:lnTo>
                  <a:lnTo>
                    <a:pt x="36143" y="146191"/>
                  </a:lnTo>
                </a:path>
                <a:path w="564514" h="284479">
                  <a:moveTo>
                    <a:pt x="40938" y="138429"/>
                  </a:moveTo>
                  <a:lnTo>
                    <a:pt x="82867" y="83248"/>
                  </a:lnTo>
                  <a:lnTo>
                    <a:pt x="115872" y="54839"/>
                  </a:lnTo>
                  <a:lnTo>
                    <a:pt x="153011" y="31725"/>
                  </a:lnTo>
                  <a:lnTo>
                    <a:pt x="193706" y="14490"/>
                  </a:lnTo>
                  <a:lnTo>
                    <a:pt x="204555" y="11815"/>
                  </a:lnTo>
                </a:path>
                <a:path w="564514" h="284479">
                  <a:moveTo>
                    <a:pt x="206116" y="11429"/>
                  </a:moveTo>
                  <a:lnTo>
                    <a:pt x="237382" y="3720"/>
                  </a:lnTo>
                  <a:lnTo>
                    <a:pt x="283464" y="0"/>
                  </a:lnTo>
                  <a:lnTo>
                    <a:pt x="329566" y="3720"/>
                  </a:lnTo>
                  <a:lnTo>
                    <a:pt x="360874" y="11429"/>
                  </a:lnTo>
                </a:path>
                <a:path w="564514" h="284479">
                  <a:moveTo>
                    <a:pt x="0" y="284226"/>
                  </a:moveTo>
                  <a:lnTo>
                    <a:pt x="0" y="284225"/>
                  </a:lnTo>
                </a:path>
                <a:path w="564514" h="284479">
                  <a:moveTo>
                    <a:pt x="361844" y="11668"/>
                  </a:moveTo>
                  <a:lnTo>
                    <a:pt x="373300" y="14490"/>
                  </a:lnTo>
                  <a:lnTo>
                    <a:pt x="414081" y="31725"/>
                  </a:lnTo>
                  <a:lnTo>
                    <a:pt x="451323" y="54839"/>
                  </a:lnTo>
                  <a:lnTo>
                    <a:pt x="484441" y="83248"/>
                  </a:lnTo>
                  <a:lnTo>
                    <a:pt x="499094" y="100329"/>
                  </a:lnTo>
                </a:path>
                <a:path w="564514" h="284479">
                  <a:moveTo>
                    <a:pt x="499872" y="101236"/>
                  </a:moveTo>
                  <a:lnTo>
                    <a:pt x="509988" y="113029"/>
                  </a:lnTo>
                </a:path>
                <a:path w="564514" h="284479">
                  <a:moveTo>
                    <a:pt x="510629" y="113777"/>
                  </a:moveTo>
                  <a:lnTo>
                    <a:pt x="512850" y="116366"/>
                  </a:lnTo>
                  <a:lnTo>
                    <a:pt x="518661" y="125729"/>
                  </a:lnTo>
                </a:path>
                <a:path w="564514" h="284479">
                  <a:moveTo>
                    <a:pt x="519684" y="127376"/>
                  </a:moveTo>
                  <a:lnTo>
                    <a:pt x="526544" y="138429"/>
                  </a:lnTo>
                </a:path>
                <a:path w="564514" h="284479">
                  <a:moveTo>
                    <a:pt x="527304" y="139654"/>
                  </a:moveTo>
                  <a:lnTo>
                    <a:pt x="534426" y="151129"/>
                  </a:lnTo>
                </a:path>
                <a:path w="564514" h="284479">
                  <a:moveTo>
                    <a:pt x="534924" y="151931"/>
                  </a:moveTo>
                  <a:lnTo>
                    <a:pt x="535964" y="153608"/>
                  </a:lnTo>
                  <a:lnTo>
                    <a:pt x="540284" y="163829"/>
                  </a:lnTo>
                </a:path>
                <a:path w="564514" h="284479">
                  <a:moveTo>
                    <a:pt x="541020" y="165569"/>
                  </a:moveTo>
                  <a:lnTo>
                    <a:pt x="545652" y="176529"/>
                  </a:lnTo>
                </a:path>
                <a:path w="564514" h="284479">
                  <a:moveTo>
                    <a:pt x="546354" y="178190"/>
                  </a:moveTo>
                  <a:lnTo>
                    <a:pt x="551019" y="189229"/>
                  </a:lnTo>
                </a:path>
                <a:path w="564514" h="284479">
                  <a:moveTo>
                    <a:pt x="551688" y="190812"/>
                  </a:moveTo>
                  <a:lnTo>
                    <a:pt x="553199" y="194389"/>
                  </a:lnTo>
                  <a:lnTo>
                    <a:pt x="555056" y="201929"/>
                  </a:lnTo>
                </a:path>
                <a:path w="564514" h="284479">
                  <a:moveTo>
                    <a:pt x="555498" y="203721"/>
                  </a:moveTo>
                  <a:lnTo>
                    <a:pt x="558184" y="214629"/>
                  </a:lnTo>
                </a:path>
                <a:path w="564514" h="284479">
                  <a:moveTo>
                    <a:pt x="559308" y="219192"/>
                  </a:moveTo>
                  <a:lnTo>
                    <a:pt x="561311" y="227329"/>
                  </a:lnTo>
                </a:path>
                <a:path w="564514" h="284479">
                  <a:moveTo>
                    <a:pt x="562356" y="231569"/>
                  </a:moveTo>
                  <a:lnTo>
                    <a:pt x="563969" y="238123"/>
                  </a:lnTo>
                  <a:lnTo>
                    <a:pt x="564123" y="240029"/>
                  </a:lnTo>
                </a:path>
              </a:pathLst>
            </a:custGeom>
            <a:ln w="5003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79269" y="3724220"/>
              <a:ext cx="635" cy="6350"/>
            </a:xfrm>
            <a:custGeom>
              <a:avLst/>
              <a:gdLst/>
              <a:ahLst/>
              <a:cxnLst/>
              <a:rect l="l" t="t" r="r" b="b"/>
              <a:pathLst>
                <a:path w="635" h="6350">
                  <a:moveTo>
                    <a:pt x="253" y="-2501"/>
                  </a:moveTo>
                  <a:lnTo>
                    <a:pt x="253" y="8779"/>
                  </a:lnTo>
                </a:path>
              </a:pathLst>
            </a:custGeom>
            <a:ln w="551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80793" y="374310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2498" y="45"/>
                  </a:moveTo>
                  <a:lnTo>
                    <a:pt x="2505" y="45"/>
                  </a:lnTo>
                </a:path>
              </a:pathLst>
            </a:custGeom>
            <a:ln w="5094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78128" y="3752550"/>
              <a:ext cx="4445" cy="57785"/>
            </a:xfrm>
            <a:custGeom>
              <a:avLst/>
              <a:gdLst/>
              <a:ahLst/>
              <a:cxnLst/>
              <a:rect l="l" t="t" r="r" b="b"/>
              <a:pathLst>
                <a:path w="4444" h="57785">
                  <a:moveTo>
                    <a:pt x="3427" y="0"/>
                  </a:moveTo>
                  <a:lnTo>
                    <a:pt x="3698" y="3347"/>
                  </a:lnTo>
                </a:path>
                <a:path w="4444" h="57785">
                  <a:moveTo>
                    <a:pt x="4056" y="7791"/>
                  </a:moveTo>
                  <a:lnTo>
                    <a:pt x="4189" y="9443"/>
                  </a:lnTo>
                  <a:lnTo>
                    <a:pt x="3899" y="13025"/>
                  </a:lnTo>
                </a:path>
                <a:path w="4444" h="57785">
                  <a:moveTo>
                    <a:pt x="967" y="49195"/>
                  </a:moveTo>
                  <a:lnTo>
                    <a:pt x="469" y="55339"/>
                  </a:lnTo>
                  <a:lnTo>
                    <a:pt x="0" y="57239"/>
                  </a:lnTo>
                </a:path>
              </a:pathLst>
            </a:custGeom>
            <a:ln w="5003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14627" y="3477768"/>
              <a:ext cx="567690" cy="567690"/>
            </a:xfrm>
            <a:custGeom>
              <a:avLst/>
              <a:gdLst/>
              <a:ahLst/>
              <a:cxnLst/>
              <a:rect l="l" t="t" r="r" b="b"/>
              <a:pathLst>
                <a:path w="567689" h="567689">
                  <a:moveTo>
                    <a:pt x="283464" y="0"/>
                  </a:moveTo>
                  <a:lnTo>
                    <a:pt x="237382" y="3720"/>
                  </a:lnTo>
                  <a:lnTo>
                    <a:pt x="193706" y="14490"/>
                  </a:lnTo>
                  <a:lnTo>
                    <a:pt x="153011" y="31725"/>
                  </a:lnTo>
                  <a:lnTo>
                    <a:pt x="115872" y="54839"/>
                  </a:lnTo>
                  <a:lnTo>
                    <a:pt x="82867" y="83248"/>
                  </a:lnTo>
                  <a:lnTo>
                    <a:pt x="54571" y="116366"/>
                  </a:lnTo>
                  <a:lnTo>
                    <a:pt x="31560" y="153608"/>
                  </a:lnTo>
                  <a:lnTo>
                    <a:pt x="14410" y="194389"/>
                  </a:lnTo>
                  <a:lnTo>
                    <a:pt x="3698" y="238123"/>
                  </a:lnTo>
                  <a:lnTo>
                    <a:pt x="0" y="284225"/>
                  </a:lnTo>
                  <a:lnTo>
                    <a:pt x="3698" y="330122"/>
                  </a:lnTo>
                  <a:lnTo>
                    <a:pt x="14410" y="373690"/>
                  </a:lnTo>
                  <a:lnTo>
                    <a:pt x="31560" y="414342"/>
                  </a:lnTo>
                  <a:lnTo>
                    <a:pt x="54571" y="451488"/>
                  </a:lnTo>
                  <a:lnTo>
                    <a:pt x="82867" y="484536"/>
                  </a:lnTo>
                  <a:lnTo>
                    <a:pt x="115872" y="512899"/>
                  </a:lnTo>
                  <a:lnTo>
                    <a:pt x="153011" y="535985"/>
                  </a:lnTo>
                  <a:lnTo>
                    <a:pt x="193706" y="553205"/>
                  </a:lnTo>
                  <a:lnTo>
                    <a:pt x="237382" y="563970"/>
                  </a:lnTo>
                  <a:lnTo>
                    <a:pt x="283464" y="567690"/>
                  </a:lnTo>
                  <a:lnTo>
                    <a:pt x="329566" y="563970"/>
                  </a:lnTo>
                  <a:lnTo>
                    <a:pt x="373300" y="553205"/>
                  </a:lnTo>
                  <a:lnTo>
                    <a:pt x="414081" y="535985"/>
                  </a:lnTo>
                  <a:lnTo>
                    <a:pt x="451323" y="512899"/>
                  </a:lnTo>
                  <a:lnTo>
                    <a:pt x="484441" y="484536"/>
                  </a:lnTo>
                  <a:lnTo>
                    <a:pt x="512850" y="451488"/>
                  </a:lnTo>
                  <a:lnTo>
                    <a:pt x="535964" y="414342"/>
                  </a:lnTo>
                  <a:lnTo>
                    <a:pt x="553199" y="373690"/>
                  </a:lnTo>
                  <a:lnTo>
                    <a:pt x="563969" y="330122"/>
                  </a:lnTo>
                  <a:lnTo>
                    <a:pt x="567690" y="284225"/>
                  </a:lnTo>
                  <a:lnTo>
                    <a:pt x="563969" y="238123"/>
                  </a:lnTo>
                  <a:lnTo>
                    <a:pt x="553199" y="194389"/>
                  </a:lnTo>
                  <a:lnTo>
                    <a:pt x="535964" y="153608"/>
                  </a:lnTo>
                  <a:lnTo>
                    <a:pt x="512850" y="116366"/>
                  </a:lnTo>
                  <a:lnTo>
                    <a:pt x="484441" y="83248"/>
                  </a:lnTo>
                  <a:lnTo>
                    <a:pt x="451323" y="54839"/>
                  </a:lnTo>
                  <a:lnTo>
                    <a:pt x="414081" y="31725"/>
                  </a:lnTo>
                  <a:lnTo>
                    <a:pt x="373300" y="14490"/>
                  </a:lnTo>
                  <a:lnTo>
                    <a:pt x="329566" y="3720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14627" y="3477768"/>
              <a:ext cx="567690" cy="567690"/>
            </a:xfrm>
            <a:custGeom>
              <a:avLst/>
              <a:gdLst/>
              <a:ahLst/>
              <a:cxnLst/>
              <a:rect l="l" t="t" r="r" b="b"/>
              <a:pathLst>
                <a:path w="567689" h="567689">
                  <a:moveTo>
                    <a:pt x="0" y="284225"/>
                  </a:moveTo>
                  <a:lnTo>
                    <a:pt x="3698" y="238123"/>
                  </a:lnTo>
                  <a:lnTo>
                    <a:pt x="14410" y="194389"/>
                  </a:lnTo>
                  <a:lnTo>
                    <a:pt x="31560" y="153608"/>
                  </a:lnTo>
                  <a:lnTo>
                    <a:pt x="54571" y="116366"/>
                  </a:lnTo>
                  <a:lnTo>
                    <a:pt x="82867" y="83248"/>
                  </a:lnTo>
                  <a:lnTo>
                    <a:pt x="115872" y="54839"/>
                  </a:lnTo>
                  <a:lnTo>
                    <a:pt x="153011" y="31725"/>
                  </a:lnTo>
                  <a:lnTo>
                    <a:pt x="193706" y="14490"/>
                  </a:lnTo>
                  <a:lnTo>
                    <a:pt x="237382" y="3720"/>
                  </a:lnTo>
                  <a:lnTo>
                    <a:pt x="283464" y="0"/>
                  </a:lnTo>
                  <a:lnTo>
                    <a:pt x="329566" y="3720"/>
                  </a:lnTo>
                  <a:lnTo>
                    <a:pt x="373300" y="14490"/>
                  </a:lnTo>
                  <a:lnTo>
                    <a:pt x="414081" y="31725"/>
                  </a:lnTo>
                  <a:lnTo>
                    <a:pt x="451323" y="54839"/>
                  </a:lnTo>
                  <a:lnTo>
                    <a:pt x="484441" y="83248"/>
                  </a:lnTo>
                  <a:lnTo>
                    <a:pt x="512850" y="116366"/>
                  </a:lnTo>
                  <a:lnTo>
                    <a:pt x="535964" y="153608"/>
                  </a:lnTo>
                  <a:lnTo>
                    <a:pt x="553199" y="194389"/>
                  </a:lnTo>
                  <a:lnTo>
                    <a:pt x="563969" y="238123"/>
                  </a:lnTo>
                  <a:lnTo>
                    <a:pt x="567690" y="284225"/>
                  </a:lnTo>
                  <a:lnTo>
                    <a:pt x="563969" y="330122"/>
                  </a:lnTo>
                  <a:lnTo>
                    <a:pt x="553199" y="373690"/>
                  </a:lnTo>
                  <a:lnTo>
                    <a:pt x="535964" y="414342"/>
                  </a:lnTo>
                  <a:lnTo>
                    <a:pt x="512850" y="451488"/>
                  </a:lnTo>
                  <a:lnTo>
                    <a:pt x="484441" y="484536"/>
                  </a:lnTo>
                  <a:lnTo>
                    <a:pt x="451323" y="512899"/>
                  </a:lnTo>
                  <a:lnTo>
                    <a:pt x="414081" y="535985"/>
                  </a:lnTo>
                  <a:lnTo>
                    <a:pt x="373300" y="553205"/>
                  </a:lnTo>
                  <a:lnTo>
                    <a:pt x="329566" y="563970"/>
                  </a:lnTo>
                  <a:lnTo>
                    <a:pt x="283464" y="567690"/>
                  </a:lnTo>
                  <a:lnTo>
                    <a:pt x="237382" y="563970"/>
                  </a:lnTo>
                  <a:lnTo>
                    <a:pt x="193706" y="553205"/>
                  </a:lnTo>
                  <a:lnTo>
                    <a:pt x="153011" y="535985"/>
                  </a:lnTo>
                  <a:lnTo>
                    <a:pt x="115872" y="512899"/>
                  </a:lnTo>
                  <a:lnTo>
                    <a:pt x="82867" y="484536"/>
                  </a:lnTo>
                  <a:lnTo>
                    <a:pt x="54571" y="451488"/>
                  </a:lnTo>
                  <a:lnTo>
                    <a:pt x="31560" y="414342"/>
                  </a:lnTo>
                  <a:lnTo>
                    <a:pt x="14410" y="373690"/>
                  </a:lnTo>
                  <a:lnTo>
                    <a:pt x="3698" y="330122"/>
                  </a:lnTo>
                  <a:lnTo>
                    <a:pt x="0" y="284225"/>
                  </a:lnTo>
                  <a:close/>
                </a:path>
              </a:pathLst>
            </a:custGeom>
            <a:ln w="5003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031491" y="3425190"/>
              <a:ext cx="4398010" cy="711200"/>
            </a:xfrm>
            <a:custGeom>
              <a:avLst/>
              <a:gdLst/>
              <a:ahLst/>
              <a:cxnLst/>
              <a:rect l="l" t="t" r="r" b="b"/>
              <a:pathLst>
                <a:path w="4398010" h="711200">
                  <a:moveTo>
                    <a:pt x="0" y="118109"/>
                  </a:moveTo>
                  <a:lnTo>
                    <a:pt x="9239" y="72008"/>
                  </a:lnTo>
                  <a:lnTo>
                    <a:pt x="34480" y="34480"/>
                  </a:lnTo>
                  <a:lnTo>
                    <a:pt x="72009" y="9239"/>
                  </a:lnTo>
                  <a:lnTo>
                    <a:pt x="118110" y="0"/>
                  </a:lnTo>
                  <a:lnTo>
                    <a:pt x="4278630" y="0"/>
                  </a:lnTo>
                  <a:lnTo>
                    <a:pt x="4324850" y="9239"/>
                  </a:lnTo>
                  <a:lnTo>
                    <a:pt x="4362640" y="34480"/>
                  </a:lnTo>
                  <a:lnTo>
                    <a:pt x="4388143" y="72008"/>
                  </a:lnTo>
                  <a:lnTo>
                    <a:pt x="4397502" y="118109"/>
                  </a:lnTo>
                  <a:lnTo>
                    <a:pt x="4397502" y="592835"/>
                  </a:lnTo>
                  <a:lnTo>
                    <a:pt x="4388143" y="638936"/>
                  </a:lnTo>
                  <a:lnTo>
                    <a:pt x="4362640" y="676465"/>
                  </a:lnTo>
                  <a:lnTo>
                    <a:pt x="4324850" y="701706"/>
                  </a:lnTo>
                  <a:lnTo>
                    <a:pt x="4278630" y="710945"/>
                  </a:lnTo>
                  <a:lnTo>
                    <a:pt x="118110" y="710945"/>
                  </a:lnTo>
                  <a:lnTo>
                    <a:pt x="72009" y="701706"/>
                  </a:lnTo>
                  <a:lnTo>
                    <a:pt x="34480" y="676465"/>
                  </a:lnTo>
                  <a:lnTo>
                    <a:pt x="9239" y="638936"/>
                  </a:lnTo>
                  <a:lnTo>
                    <a:pt x="0" y="592835"/>
                  </a:lnTo>
                  <a:lnTo>
                    <a:pt x="0" y="118109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0598" y="3691674"/>
              <a:ext cx="181787" cy="181025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237488" y="3599941"/>
            <a:ext cx="535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7493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d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35" dirty="0">
                <a:latin typeface="Tahoma"/>
                <a:cs typeface="Tahoma"/>
              </a:rPr>
              <a:t>n</a:t>
            </a:r>
            <a:r>
              <a:rPr sz="900" spc="-25" dirty="0">
                <a:latin typeface="Tahoma"/>
                <a:cs typeface="Tahoma"/>
              </a:rPr>
              <a:t>d  </a:t>
            </a:r>
            <a:r>
              <a:rPr sz="900" spc="-60" dirty="0">
                <a:latin typeface="Tahoma"/>
                <a:cs typeface="Tahoma"/>
              </a:rPr>
              <a:t>C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dirty="0">
                <a:latin typeface="Tahoma"/>
                <a:cs typeface="Tahoma"/>
              </a:rPr>
              <a:t>l</a:t>
            </a:r>
            <a:r>
              <a:rPr sz="900" spc="5" dirty="0">
                <a:latin typeface="Tahoma"/>
                <a:cs typeface="Tahoma"/>
              </a:rPr>
              <a:t>l</a:t>
            </a:r>
            <a:r>
              <a:rPr sz="900" spc="-45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b</a:t>
            </a:r>
            <a:r>
              <a:rPr sz="900" spc="-45" dirty="0">
                <a:latin typeface="Tahoma"/>
                <a:cs typeface="Tahoma"/>
              </a:rPr>
              <a:t>orate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165604" y="3629659"/>
            <a:ext cx="4117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 indent="-14351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43510" algn="l"/>
              </a:tabLst>
            </a:pPr>
            <a:r>
              <a:rPr sz="900" spc="-45" dirty="0">
                <a:latin typeface="Tahoma"/>
                <a:cs typeface="Tahoma"/>
              </a:rPr>
              <a:t>Check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out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and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check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in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content</a:t>
            </a:r>
            <a:r>
              <a:rPr sz="900" spc="-5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to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prevent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duplicate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work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and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retain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single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source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file</a:t>
            </a:r>
            <a:endParaRPr sz="900">
              <a:latin typeface="Tahoma"/>
              <a:cs typeface="Tahoma"/>
            </a:endParaRPr>
          </a:p>
          <a:p>
            <a:pPr marL="142875" indent="-143510">
              <a:lnSpc>
                <a:spcPct val="100000"/>
              </a:lnSpc>
              <a:buFont typeface="Arial MT"/>
              <a:buChar char="•"/>
              <a:tabLst>
                <a:tab pos="143510" algn="l"/>
              </a:tabLst>
            </a:pPr>
            <a:r>
              <a:rPr sz="900" spc="-45" dirty="0">
                <a:latin typeface="Tahoma"/>
                <a:cs typeface="Tahoma"/>
              </a:rPr>
              <a:t>Keep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work-in-progress</a:t>
            </a:r>
            <a:r>
              <a:rPr sz="900" spc="-6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assets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and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final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production</a:t>
            </a:r>
            <a:r>
              <a:rPr sz="900" spc="-55" dirty="0">
                <a:latin typeface="Tahoma"/>
                <a:cs typeface="Tahoma"/>
              </a:rPr>
              <a:t> assets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in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separate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locations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854196" y="4407661"/>
            <a:ext cx="7556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157</a:t>
            </a:r>
            <a:endParaRPr sz="400">
              <a:latin typeface="Tahoma"/>
              <a:cs typeface="Tahom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50" name="object 50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07363" y="5691632"/>
            <a:ext cx="13652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Ado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link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128267" y="6155182"/>
            <a:ext cx="5311775" cy="751205"/>
            <a:chOff x="1128267" y="6155182"/>
            <a:chExt cx="5311775" cy="751205"/>
          </a:xfrm>
        </p:grpSpPr>
        <p:sp>
          <p:nvSpPr>
            <p:cNvPr id="56" name="object 56"/>
            <p:cNvSpPr/>
            <p:nvPr/>
          </p:nvSpPr>
          <p:spPr>
            <a:xfrm>
              <a:off x="1134617" y="6161532"/>
              <a:ext cx="727075" cy="727075"/>
            </a:xfrm>
            <a:custGeom>
              <a:avLst/>
              <a:gdLst/>
              <a:ahLst/>
              <a:cxnLst/>
              <a:rect l="l" t="t" r="r" b="b"/>
              <a:pathLst>
                <a:path w="727075" h="727075">
                  <a:moveTo>
                    <a:pt x="363474" y="0"/>
                  </a:moveTo>
                  <a:lnTo>
                    <a:pt x="314223" y="3309"/>
                  </a:lnTo>
                  <a:lnTo>
                    <a:pt x="266964" y="12953"/>
                  </a:lnTo>
                  <a:lnTo>
                    <a:pt x="222134" y="28503"/>
                  </a:lnTo>
                  <a:lnTo>
                    <a:pt x="180170" y="49530"/>
                  </a:lnTo>
                  <a:lnTo>
                    <a:pt x="141508" y="75604"/>
                  </a:lnTo>
                  <a:lnTo>
                    <a:pt x="106584" y="106299"/>
                  </a:lnTo>
                  <a:lnTo>
                    <a:pt x="75836" y="141184"/>
                  </a:lnTo>
                  <a:lnTo>
                    <a:pt x="49699" y="179832"/>
                  </a:lnTo>
                  <a:lnTo>
                    <a:pt x="28610" y="221813"/>
                  </a:lnTo>
                  <a:lnTo>
                    <a:pt x="13006" y="266700"/>
                  </a:lnTo>
                  <a:lnTo>
                    <a:pt x="3324" y="314063"/>
                  </a:lnTo>
                  <a:lnTo>
                    <a:pt x="0" y="363474"/>
                  </a:lnTo>
                  <a:lnTo>
                    <a:pt x="3324" y="412724"/>
                  </a:lnTo>
                  <a:lnTo>
                    <a:pt x="13006" y="459983"/>
                  </a:lnTo>
                  <a:lnTo>
                    <a:pt x="28610" y="504813"/>
                  </a:lnTo>
                  <a:lnTo>
                    <a:pt x="49699" y="546777"/>
                  </a:lnTo>
                  <a:lnTo>
                    <a:pt x="75836" y="585439"/>
                  </a:lnTo>
                  <a:lnTo>
                    <a:pt x="106584" y="620363"/>
                  </a:lnTo>
                  <a:lnTo>
                    <a:pt x="141508" y="651111"/>
                  </a:lnTo>
                  <a:lnTo>
                    <a:pt x="180170" y="677248"/>
                  </a:lnTo>
                  <a:lnTo>
                    <a:pt x="222134" y="698337"/>
                  </a:lnTo>
                  <a:lnTo>
                    <a:pt x="266964" y="713941"/>
                  </a:lnTo>
                  <a:lnTo>
                    <a:pt x="314223" y="723623"/>
                  </a:lnTo>
                  <a:lnTo>
                    <a:pt x="363474" y="726948"/>
                  </a:lnTo>
                  <a:lnTo>
                    <a:pt x="412884" y="723623"/>
                  </a:lnTo>
                  <a:lnTo>
                    <a:pt x="460248" y="713941"/>
                  </a:lnTo>
                  <a:lnTo>
                    <a:pt x="505134" y="698337"/>
                  </a:lnTo>
                  <a:lnTo>
                    <a:pt x="547116" y="677248"/>
                  </a:lnTo>
                  <a:lnTo>
                    <a:pt x="585763" y="651111"/>
                  </a:lnTo>
                  <a:lnTo>
                    <a:pt x="620649" y="620363"/>
                  </a:lnTo>
                  <a:lnTo>
                    <a:pt x="651343" y="585439"/>
                  </a:lnTo>
                  <a:lnTo>
                    <a:pt x="677418" y="546777"/>
                  </a:lnTo>
                  <a:lnTo>
                    <a:pt x="698444" y="504813"/>
                  </a:lnTo>
                  <a:lnTo>
                    <a:pt x="713994" y="459983"/>
                  </a:lnTo>
                  <a:lnTo>
                    <a:pt x="723638" y="412724"/>
                  </a:lnTo>
                  <a:lnTo>
                    <a:pt x="726948" y="363474"/>
                  </a:lnTo>
                  <a:lnTo>
                    <a:pt x="723638" y="314063"/>
                  </a:lnTo>
                  <a:lnTo>
                    <a:pt x="713994" y="266700"/>
                  </a:lnTo>
                  <a:lnTo>
                    <a:pt x="698444" y="221813"/>
                  </a:lnTo>
                  <a:lnTo>
                    <a:pt x="677418" y="179832"/>
                  </a:lnTo>
                  <a:lnTo>
                    <a:pt x="651343" y="141184"/>
                  </a:lnTo>
                  <a:lnTo>
                    <a:pt x="620649" y="106299"/>
                  </a:lnTo>
                  <a:lnTo>
                    <a:pt x="585763" y="75604"/>
                  </a:lnTo>
                  <a:lnTo>
                    <a:pt x="547116" y="49530"/>
                  </a:lnTo>
                  <a:lnTo>
                    <a:pt x="505134" y="28503"/>
                  </a:lnTo>
                  <a:lnTo>
                    <a:pt x="460248" y="12954"/>
                  </a:lnTo>
                  <a:lnTo>
                    <a:pt x="412884" y="3309"/>
                  </a:lnTo>
                  <a:lnTo>
                    <a:pt x="363474" y="0"/>
                  </a:lnTo>
                  <a:close/>
                </a:path>
              </a:pathLst>
            </a:custGeom>
            <a:solidFill>
              <a:srgbClr val="369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34617" y="6161532"/>
              <a:ext cx="727075" cy="727075"/>
            </a:xfrm>
            <a:custGeom>
              <a:avLst/>
              <a:gdLst/>
              <a:ahLst/>
              <a:cxnLst/>
              <a:rect l="l" t="t" r="r" b="b"/>
              <a:pathLst>
                <a:path w="727075" h="727075">
                  <a:moveTo>
                    <a:pt x="0" y="363474"/>
                  </a:moveTo>
                  <a:lnTo>
                    <a:pt x="3324" y="314063"/>
                  </a:lnTo>
                  <a:lnTo>
                    <a:pt x="13006" y="266700"/>
                  </a:lnTo>
                  <a:lnTo>
                    <a:pt x="28610" y="221813"/>
                  </a:lnTo>
                  <a:lnTo>
                    <a:pt x="49699" y="179832"/>
                  </a:lnTo>
                  <a:lnTo>
                    <a:pt x="75836" y="141184"/>
                  </a:lnTo>
                  <a:lnTo>
                    <a:pt x="106584" y="106299"/>
                  </a:lnTo>
                  <a:lnTo>
                    <a:pt x="141508" y="75604"/>
                  </a:lnTo>
                  <a:lnTo>
                    <a:pt x="180170" y="49530"/>
                  </a:lnTo>
                  <a:lnTo>
                    <a:pt x="222134" y="28503"/>
                  </a:lnTo>
                  <a:lnTo>
                    <a:pt x="266964" y="12953"/>
                  </a:lnTo>
                  <a:lnTo>
                    <a:pt x="314223" y="3309"/>
                  </a:lnTo>
                  <a:lnTo>
                    <a:pt x="363474" y="0"/>
                  </a:lnTo>
                  <a:lnTo>
                    <a:pt x="412884" y="3309"/>
                  </a:lnTo>
                  <a:lnTo>
                    <a:pt x="460248" y="12954"/>
                  </a:lnTo>
                  <a:lnTo>
                    <a:pt x="505134" y="28503"/>
                  </a:lnTo>
                  <a:lnTo>
                    <a:pt x="547116" y="49530"/>
                  </a:lnTo>
                  <a:lnTo>
                    <a:pt x="585763" y="75604"/>
                  </a:lnTo>
                  <a:lnTo>
                    <a:pt x="620649" y="106299"/>
                  </a:lnTo>
                  <a:lnTo>
                    <a:pt x="651343" y="141184"/>
                  </a:lnTo>
                  <a:lnTo>
                    <a:pt x="677418" y="179832"/>
                  </a:lnTo>
                  <a:lnTo>
                    <a:pt x="698444" y="221813"/>
                  </a:lnTo>
                  <a:lnTo>
                    <a:pt x="713994" y="266700"/>
                  </a:lnTo>
                  <a:lnTo>
                    <a:pt x="723638" y="314063"/>
                  </a:lnTo>
                  <a:lnTo>
                    <a:pt x="726948" y="363474"/>
                  </a:lnTo>
                  <a:lnTo>
                    <a:pt x="723638" y="412724"/>
                  </a:lnTo>
                  <a:lnTo>
                    <a:pt x="713994" y="459983"/>
                  </a:lnTo>
                  <a:lnTo>
                    <a:pt x="698444" y="504813"/>
                  </a:lnTo>
                  <a:lnTo>
                    <a:pt x="677418" y="546777"/>
                  </a:lnTo>
                  <a:lnTo>
                    <a:pt x="651343" y="585439"/>
                  </a:lnTo>
                  <a:lnTo>
                    <a:pt x="620649" y="620363"/>
                  </a:lnTo>
                  <a:lnTo>
                    <a:pt x="585763" y="651111"/>
                  </a:lnTo>
                  <a:lnTo>
                    <a:pt x="547116" y="677248"/>
                  </a:lnTo>
                  <a:lnTo>
                    <a:pt x="505134" y="698337"/>
                  </a:lnTo>
                  <a:lnTo>
                    <a:pt x="460248" y="713941"/>
                  </a:lnTo>
                  <a:lnTo>
                    <a:pt x="412884" y="723623"/>
                  </a:lnTo>
                  <a:lnTo>
                    <a:pt x="363474" y="726948"/>
                  </a:lnTo>
                  <a:lnTo>
                    <a:pt x="314223" y="723623"/>
                  </a:lnTo>
                  <a:lnTo>
                    <a:pt x="266964" y="713941"/>
                  </a:lnTo>
                  <a:lnTo>
                    <a:pt x="222134" y="698337"/>
                  </a:lnTo>
                  <a:lnTo>
                    <a:pt x="180170" y="677248"/>
                  </a:lnTo>
                  <a:lnTo>
                    <a:pt x="141508" y="651111"/>
                  </a:lnTo>
                  <a:lnTo>
                    <a:pt x="106584" y="620363"/>
                  </a:lnTo>
                  <a:lnTo>
                    <a:pt x="75836" y="585439"/>
                  </a:lnTo>
                  <a:lnTo>
                    <a:pt x="49699" y="546777"/>
                  </a:lnTo>
                  <a:lnTo>
                    <a:pt x="28610" y="504813"/>
                  </a:lnTo>
                  <a:lnTo>
                    <a:pt x="13006" y="459983"/>
                  </a:lnTo>
                  <a:lnTo>
                    <a:pt x="3324" y="412724"/>
                  </a:lnTo>
                  <a:lnTo>
                    <a:pt x="0" y="363474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16016" y="6240780"/>
              <a:ext cx="566420" cy="454659"/>
            </a:xfrm>
            <a:custGeom>
              <a:avLst/>
              <a:gdLst/>
              <a:ahLst/>
              <a:cxnLst/>
              <a:rect l="l" t="t" r="r" b="b"/>
              <a:pathLst>
                <a:path w="566419" h="454659">
                  <a:moveTo>
                    <a:pt x="37130" y="142347"/>
                  </a:moveTo>
                  <a:lnTo>
                    <a:pt x="30172" y="153608"/>
                  </a:lnTo>
                  <a:lnTo>
                    <a:pt x="13022" y="194389"/>
                  </a:lnTo>
                  <a:lnTo>
                    <a:pt x="2310" y="238123"/>
                  </a:lnTo>
                  <a:lnTo>
                    <a:pt x="0" y="266922"/>
                  </a:lnTo>
                  <a:lnTo>
                    <a:pt x="5202" y="226822"/>
                  </a:lnTo>
                  <a:lnTo>
                    <a:pt x="18830" y="188722"/>
                  </a:lnTo>
                  <a:lnTo>
                    <a:pt x="37130" y="142347"/>
                  </a:lnTo>
                  <a:close/>
                </a:path>
                <a:path w="566419" h="454659">
                  <a:moveTo>
                    <a:pt x="282075" y="0"/>
                  </a:moveTo>
                  <a:lnTo>
                    <a:pt x="235994" y="3720"/>
                  </a:lnTo>
                  <a:lnTo>
                    <a:pt x="192318" y="14490"/>
                  </a:lnTo>
                  <a:lnTo>
                    <a:pt x="151622" y="31725"/>
                  </a:lnTo>
                  <a:lnTo>
                    <a:pt x="114484" y="54839"/>
                  </a:lnTo>
                  <a:lnTo>
                    <a:pt x="81479" y="83248"/>
                  </a:lnTo>
                  <a:lnTo>
                    <a:pt x="53183" y="116366"/>
                  </a:lnTo>
                  <a:lnTo>
                    <a:pt x="41392" y="135449"/>
                  </a:lnTo>
                  <a:lnTo>
                    <a:pt x="64719" y="112522"/>
                  </a:lnTo>
                  <a:lnTo>
                    <a:pt x="95741" y="74422"/>
                  </a:lnTo>
                  <a:lnTo>
                    <a:pt x="131321" y="49022"/>
                  </a:lnTo>
                  <a:lnTo>
                    <a:pt x="170839" y="23622"/>
                  </a:lnTo>
                  <a:lnTo>
                    <a:pt x="213678" y="10922"/>
                  </a:lnTo>
                  <a:lnTo>
                    <a:pt x="357423" y="10922"/>
                  </a:lnTo>
                  <a:lnTo>
                    <a:pt x="328178" y="3720"/>
                  </a:lnTo>
                  <a:lnTo>
                    <a:pt x="282075" y="0"/>
                  </a:lnTo>
                  <a:close/>
                </a:path>
                <a:path w="566419" h="454659">
                  <a:moveTo>
                    <a:pt x="358815" y="11264"/>
                  </a:moveTo>
                  <a:lnTo>
                    <a:pt x="407000" y="36322"/>
                  </a:lnTo>
                  <a:lnTo>
                    <a:pt x="451485" y="61722"/>
                  </a:lnTo>
                  <a:lnTo>
                    <a:pt x="490863" y="99822"/>
                  </a:lnTo>
                  <a:lnTo>
                    <a:pt x="497270" y="99822"/>
                  </a:lnTo>
                  <a:lnTo>
                    <a:pt x="483053" y="83248"/>
                  </a:lnTo>
                  <a:lnTo>
                    <a:pt x="449935" y="54839"/>
                  </a:lnTo>
                  <a:lnTo>
                    <a:pt x="412693" y="31725"/>
                  </a:lnTo>
                  <a:lnTo>
                    <a:pt x="371912" y="14490"/>
                  </a:lnTo>
                  <a:lnTo>
                    <a:pt x="358815" y="11264"/>
                  </a:lnTo>
                  <a:close/>
                </a:path>
                <a:path w="566419" h="454659">
                  <a:moveTo>
                    <a:pt x="497964" y="100631"/>
                  </a:moveTo>
                  <a:lnTo>
                    <a:pt x="501531" y="112522"/>
                  </a:lnTo>
                  <a:lnTo>
                    <a:pt x="508164" y="112522"/>
                  </a:lnTo>
                  <a:lnTo>
                    <a:pt x="497964" y="100631"/>
                  </a:lnTo>
                  <a:close/>
                </a:path>
                <a:path w="566419" h="454659">
                  <a:moveTo>
                    <a:pt x="508426" y="112827"/>
                  </a:moveTo>
                  <a:lnTo>
                    <a:pt x="509913" y="125222"/>
                  </a:lnTo>
                  <a:lnTo>
                    <a:pt x="516958" y="125222"/>
                  </a:lnTo>
                  <a:lnTo>
                    <a:pt x="511462" y="116366"/>
                  </a:lnTo>
                  <a:lnTo>
                    <a:pt x="508426" y="112827"/>
                  </a:lnTo>
                  <a:close/>
                </a:path>
                <a:path w="566419" h="454659">
                  <a:moveTo>
                    <a:pt x="517533" y="126149"/>
                  </a:moveTo>
                  <a:lnTo>
                    <a:pt x="517533" y="137922"/>
                  </a:lnTo>
                  <a:lnTo>
                    <a:pt x="524840" y="137922"/>
                  </a:lnTo>
                  <a:lnTo>
                    <a:pt x="517533" y="126149"/>
                  </a:lnTo>
                  <a:close/>
                </a:path>
                <a:path w="566419" h="454659">
                  <a:moveTo>
                    <a:pt x="525915" y="139654"/>
                  </a:moveTo>
                  <a:lnTo>
                    <a:pt x="525915" y="150622"/>
                  </a:lnTo>
                  <a:lnTo>
                    <a:pt x="532723" y="150622"/>
                  </a:lnTo>
                  <a:lnTo>
                    <a:pt x="525915" y="139654"/>
                  </a:lnTo>
                  <a:close/>
                </a:path>
                <a:path w="566419" h="454659">
                  <a:moveTo>
                    <a:pt x="532773" y="150703"/>
                  </a:moveTo>
                  <a:lnTo>
                    <a:pt x="532773" y="163322"/>
                  </a:lnTo>
                  <a:lnTo>
                    <a:pt x="538681" y="163322"/>
                  </a:lnTo>
                  <a:lnTo>
                    <a:pt x="534576" y="153608"/>
                  </a:lnTo>
                  <a:lnTo>
                    <a:pt x="532773" y="150703"/>
                  </a:lnTo>
                  <a:close/>
                </a:path>
                <a:path w="566419" h="454659">
                  <a:moveTo>
                    <a:pt x="539631" y="165569"/>
                  </a:moveTo>
                  <a:lnTo>
                    <a:pt x="539631" y="176022"/>
                  </a:lnTo>
                  <a:lnTo>
                    <a:pt x="544049" y="176022"/>
                  </a:lnTo>
                  <a:lnTo>
                    <a:pt x="539631" y="165569"/>
                  </a:lnTo>
                  <a:close/>
                </a:path>
                <a:path w="566419" h="454659">
                  <a:moveTo>
                    <a:pt x="544965" y="178190"/>
                  </a:moveTo>
                  <a:lnTo>
                    <a:pt x="544965" y="188722"/>
                  </a:lnTo>
                  <a:lnTo>
                    <a:pt x="549416" y="188722"/>
                  </a:lnTo>
                  <a:lnTo>
                    <a:pt x="544965" y="178190"/>
                  </a:lnTo>
                  <a:close/>
                </a:path>
                <a:path w="566419" h="454659">
                  <a:moveTo>
                    <a:pt x="549537" y="189009"/>
                  </a:moveTo>
                  <a:lnTo>
                    <a:pt x="549537" y="201422"/>
                  </a:lnTo>
                  <a:lnTo>
                    <a:pt x="553543" y="201422"/>
                  </a:lnTo>
                  <a:lnTo>
                    <a:pt x="551811" y="194389"/>
                  </a:lnTo>
                  <a:lnTo>
                    <a:pt x="549537" y="189009"/>
                  </a:lnTo>
                  <a:close/>
                </a:path>
                <a:path w="566419" h="454659">
                  <a:moveTo>
                    <a:pt x="554109" y="203721"/>
                  </a:moveTo>
                  <a:lnTo>
                    <a:pt x="554109" y="214122"/>
                  </a:lnTo>
                  <a:lnTo>
                    <a:pt x="556670" y="214122"/>
                  </a:lnTo>
                  <a:lnTo>
                    <a:pt x="554109" y="203721"/>
                  </a:lnTo>
                  <a:close/>
                </a:path>
                <a:path w="566419" h="454659">
                  <a:moveTo>
                    <a:pt x="557919" y="219192"/>
                  </a:moveTo>
                  <a:lnTo>
                    <a:pt x="557919" y="226822"/>
                  </a:lnTo>
                  <a:lnTo>
                    <a:pt x="559798" y="226822"/>
                  </a:lnTo>
                  <a:lnTo>
                    <a:pt x="557919" y="219192"/>
                  </a:lnTo>
                  <a:close/>
                </a:path>
                <a:path w="566419" h="454659">
                  <a:moveTo>
                    <a:pt x="560205" y="228475"/>
                  </a:moveTo>
                  <a:lnTo>
                    <a:pt x="560205" y="239522"/>
                  </a:lnTo>
                  <a:lnTo>
                    <a:pt x="562491" y="239522"/>
                  </a:lnTo>
                  <a:lnTo>
                    <a:pt x="562491" y="252222"/>
                  </a:lnTo>
                  <a:lnTo>
                    <a:pt x="563719" y="252222"/>
                  </a:lnTo>
                  <a:lnTo>
                    <a:pt x="562581" y="238123"/>
                  </a:lnTo>
                  <a:lnTo>
                    <a:pt x="560205" y="228475"/>
                  </a:lnTo>
                  <a:close/>
                </a:path>
                <a:path w="566419" h="454659">
                  <a:moveTo>
                    <a:pt x="565539" y="274782"/>
                  </a:moveTo>
                  <a:lnTo>
                    <a:pt x="565539" y="277622"/>
                  </a:lnTo>
                  <a:lnTo>
                    <a:pt x="565768" y="277622"/>
                  </a:lnTo>
                  <a:lnTo>
                    <a:pt x="565539" y="274782"/>
                  </a:lnTo>
                  <a:close/>
                </a:path>
                <a:path w="566419" h="454659">
                  <a:moveTo>
                    <a:pt x="566157" y="282436"/>
                  </a:moveTo>
                  <a:lnTo>
                    <a:pt x="565986" y="288131"/>
                  </a:lnTo>
                  <a:lnTo>
                    <a:pt x="566301" y="284225"/>
                  </a:lnTo>
                  <a:lnTo>
                    <a:pt x="566157" y="282436"/>
                  </a:lnTo>
                  <a:close/>
                </a:path>
                <a:path w="566419" h="454659">
                  <a:moveTo>
                    <a:pt x="563349" y="320791"/>
                  </a:moveTo>
                  <a:lnTo>
                    <a:pt x="561773" y="333586"/>
                  </a:lnTo>
                  <a:lnTo>
                    <a:pt x="562581" y="330307"/>
                  </a:lnTo>
                  <a:lnTo>
                    <a:pt x="563349" y="320791"/>
                  </a:lnTo>
                  <a:close/>
                </a:path>
                <a:path w="566419" h="454659">
                  <a:moveTo>
                    <a:pt x="537442" y="407911"/>
                  </a:moveTo>
                  <a:lnTo>
                    <a:pt x="530184" y="421736"/>
                  </a:lnTo>
                  <a:lnTo>
                    <a:pt x="534576" y="414678"/>
                  </a:lnTo>
                  <a:lnTo>
                    <a:pt x="537442" y="407911"/>
                  </a:lnTo>
                  <a:close/>
                </a:path>
                <a:path w="566419" h="454659">
                  <a:moveTo>
                    <a:pt x="516466" y="443777"/>
                  </a:moveTo>
                  <a:lnTo>
                    <a:pt x="509203" y="454441"/>
                  </a:lnTo>
                  <a:lnTo>
                    <a:pt x="511462" y="451817"/>
                  </a:lnTo>
                  <a:lnTo>
                    <a:pt x="516466" y="443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14627" y="6240780"/>
              <a:ext cx="359410" cy="284480"/>
            </a:xfrm>
            <a:custGeom>
              <a:avLst/>
              <a:gdLst/>
              <a:ahLst/>
              <a:cxnLst/>
              <a:rect l="l" t="t" r="r" b="b"/>
              <a:pathLst>
                <a:path w="359409" h="284479">
                  <a:moveTo>
                    <a:pt x="0" y="284225"/>
                  </a:moveTo>
                  <a:lnTo>
                    <a:pt x="0" y="284225"/>
                  </a:lnTo>
                </a:path>
                <a:path w="359409" h="284479">
                  <a:moveTo>
                    <a:pt x="1388" y="266922"/>
                  </a:moveTo>
                  <a:lnTo>
                    <a:pt x="3698" y="238123"/>
                  </a:lnTo>
                  <a:lnTo>
                    <a:pt x="14410" y="194389"/>
                  </a:lnTo>
                  <a:lnTo>
                    <a:pt x="31560" y="153608"/>
                  </a:lnTo>
                  <a:lnTo>
                    <a:pt x="38518" y="142347"/>
                  </a:lnTo>
                </a:path>
                <a:path w="359409" h="284479">
                  <a:moveTo>
                    <a:pt x="42780" y="135449"/>
                  </a:moveTo>
                  <a:lnTo>
                    <a:pt x="82867" y="83248"/>
                  </a:lnTo>
                  <a:lnTo>
                    <a:pt x="115872" y="54839"/>
                  </a:lnTo>
                  <a:lnTo>
                    <a:pt x="153011" y="31725"/>
                  </a:lnTo>
                  <a:lnTo>
                    <a:pt x="193706" y="14490"/>
                  </a:lnTo>
                  <a:lnTo>
                    <a:pt x="237382" y="3720"/>
                  </a:lnTo>
                  <a:lnTo>
                    <a:pt x="283464" y="0"/>
                  </a:lnTo>
                  <a:lnTo>
                    <a:pt x="329566" y="3720"/>
                  </a:lnTo>
                  <a:lnTo>
                    <a:pt x="358811" y="10922"/>
                  </a:lnTo>
                </a:path>
                <a:path w="359409" h="284479">
                  <a:moveTo>
                    <a:pt x="0" y="284226"/>
                  </a:moveTo>
                  <a:lnTo>
                    <a:pt x="0" y="284225"/>
                  </a:lnTo>
                </a:path>
              </a:pathLst>
            </a:custGeom>
            <a:ln w="5003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2329" y="6249543"/>
              <a:ext cx="212490" cy="28187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725219" y="6561571"/>
              <a:ext cx="54610" cy="133985"/>
            </a:xfrm>
            <a:custGeom>
              <a:avLst/>
              <a:gdLst/>
              <a:ahLst/>
              <a:cxnLst/>
              <a:rect l="l" t="t" r="r" b="b"/>
              <a:pathLst>
                <a:path w="54610" h="133984">
                  <a:moveTo>
                    <a:pt x="54146" y="0"/>
                  </a:moveTo>
                  <a:lnTo>
                    <a:pt x="53377" y="9515"/>
                  </a:lnTo>
                  <a:lnTo>
                    <a:pt x="52569" y="12794"/>
                  </a:lnTo>
                </a:path>
                <a:path w="54610" h="133984">
                  <a:moveTo>
                    <a:pt x="28239" y="87119"/>
                  </a:moveTo>
                  <a:lnTo>
                    <a:pt x="25372" y="93887"/>
                  </a:lnTo>
                  <a:lnTo>
                    <a:pt x="20980" y="100944"/>
                  </a:lnTo>
                </a:path>
                <a:path w="54610" h="133984">
                  <a:moveTo>
                    <a:pt x="7262" y="122985"/>
                  </a:moveTo>
                  <a:lnTo>
                    <a:pt x="2258" y="131025"/>
                  </a:lnTo>
                  <a:lnTo>
                    <a:pt x="0" y="133649"/>
                  </a:lnTo>
                </a:path>
              </a:pathLst>
            </a:custGeom>
            <a:ln w="5003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214627" y="6240780"/>
              <a:ext cx="567690" cy="567690"/>
            </a:xfrm>
            <a:custGeom>
              <a:avLst/>
              <a:gdLst/>
              <a:ahLst/>
              <a:cxnLst/>
              <a:rect l="l" t="t" r="r" b="b"/>
              <a:pathLst>
                <a:path w="567689" h="567690">
                  <a:moveTo>
                    <a:pt x="283464" y="0"/>
                  </a:moveTo>
                  <a:lnTo>
                    <a:pt x="237382" y="3720"/>
                  </a:lnTo>
                  <a:lnTo>
                    <a:pt x="193706" y="14490"/>
                  </a:lnTo>
                  <a:lnTo>
                    <a:pt x="153011" y="31725"/>
                  </a:lnTo>
                  <a:lnTo>
                    <a:pt x="115872" y="54839"/>
                  </a:lnTo>
                  <a:lnTo>
                    <a:pt x="82867" y="83248"/>
                  </a:lnTo>
                  <a:lnTo>
                    <a:pt x="54571" y="116366"/>
                  </a:lnTo>
                  <a:lnTo>
                    <a:pt x="31560" y="153608"/>
                  </a:lnTo>
                  <a:lnTo>
                    <a:pt x="14410" y="194389"/>
                  </a:lnTo>
                  <a:lnTo>
                    <a:pt x="3698" y="238123"/>
                  </a:lnTo>
                  <a:lnTo>
                    <a:pt x="0" y="284225"/>
                  </a:lnTo>
                  <a:lnTo>
                    <a:pt x="3698" y="330307"/>
                  </a:lnTo>
                  <a:lnTo>
                    <a:pt x="14410" y="373983"/>
                  </a:lnTo>
                  <a:lnTo>
                    <a:pt x="31560" y="414678"/>
                  </a:lnTo>
                  <a:lnTo>
                    <a:pt x="54571" y="451817"/>
                  </a:lnTo>
                  <a:lnTo>
                    <a:pt x="82867" y="484822"/>
                  </a:lnTo>
                  <a:lnTo>
                    <a:pt x="115872" y="513118"/>
                  </a:lnTo>
                  <a:lnTo>
                    <a:pt x="153011" y="536129"/>
                  </a:lnTo>
                  <a:lnTo>
                    <a:pt x="193706" y="553279"/>
                  </a:lnTo>
                  <a:lnTo>
                    <a:pt x="237382" y="563991"/>
                  </a:lnTo>
                  <a:lnTo>
                    <a:pt x="283464" y="567690"/>
                  </a:lnTo>
                  <a:lnTo>
                    <a:pt x="329566" y="563991"/>
                  </a:lnTo>
                  <a:lnTo>
                    <a:pt x="373300" y="553279"/>
                  </a:lnTo>
                  <a:lnTo>
                    <a:pt x="414081" y="536129"/>
                  </a:lnTo>
                  <a:lnTo>
                    <a:pt x="451323" y="513118"/>
                  </a:lnTo>
                  <a:lnTo>
                    <a:pt x="484441" y="484822"/>
                  </a:lnTo>
                  <a:lnTo>
                    <a:pt x="512850" y="451817"/>
                  </a:lnTo>
                  <a:lnTo>
                    <a:pt x="535964" y="414678"/>
                  </a:lnTo>
                  <a:lnTo>
                    <a:pt x="553199" y="373983"/>
                  </a:lnTo>
                  <a:lnTo>
                    <a:pt x="563969" y="330307"/>
                  </a:lnTo>
                  <a:lnTo>
                    <a:pt x="567690" y="284225"/>
                  </a:lnTo>
                  <a:lnTo>
                    <a:pt x="563969" y="238123"/>
                  </a:lnTo>
                  <a:lnTo>
                    <a:pt x="553199" y="194389"/>
                  </a:lnTo>
                  <a:lnTo>
                    <a:pt x="535964" y="153608"/>
                  </a:lnTo>
                  <a:lnTo>
                    <a:pt x="512850" y="116366"/>
                  </a:lnTo>
                  <a:lnTo>
                    <a:pt x="484441" y="83248"/>
                  </a:lnTo>
                  <a:lnTo>
                    <a:pt x="451323" y="54839"/>
                  </a:lnTo>
                  <a:lnTo>
                    <a:pt x="414081" y="31725"/>
                  </a:lnTo>
                  <a:lnTo>
                    <a:pt x="373300" y="14490"/>
                  </a:lnTo>
                  <a:lnTo>
                    <a:pt x="329566" y="3720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214627" y="6240780"/>
              <a:ext cx="567690" cy="567690"/>
            </a:xfrm>
            <a:custGeom>
              <a:avLst/>
              <a:gdLst/>
              <a:ahLst/>
              <a:cxnLst/>
              <a:rect l="l" t="t" r="r" b="b"/>
              <a:pathLst>
                <a:path w="567689" h="567690">
                  <a:moveTo>
                    <a:pt x="0" y="284225"/>
                  </a:moveTo>
                  <a:lnTo>
                    <a:pt x="3698" y="238123"/>
                  </a:lnTo>
                  <a:lnTo>
                    <a:pt x="14410" y="194389"/>
                  </a:lnTo>
                  <a:lnTo>
                    <a:pt x="31560" y="153608"/>
                  </a:lnTo>
                  <a:lnTo>
                    <a:pt x="54571" y="116366"/>
                  </a:lnTo>
                  <a:lnTo>
                    <a:pt x="82867" y="83248"/>
                  </a:lnTo>
                  <a:lnTo>
                    <a:pt x="115872" y="54839"/>
                  </a:lnTo>
                  <a:lnTo>
                    <a:pt x="153011" y="31725"/>
                  </a:lnTo>
                  <a:lnTo>
                    <a:pt x="193706" y="14490"/>
                  </a:lnTo>
                  <a:lnTo>
                    <a:pt x="237382" y="3720"/>
                  </a:lnTo>
                  <a:lnTo>
                    <a:pt x="283464" y="0"/>
                  </a:lnTo>
                  <a:lnTo>
                    <a:pt x="329566" y="3720"/>
                  </a:lnTo>
                  <a:lnTo>
                    <a:pt x="373300" y="14490"/>
                  </a:lnTo>
                  <a:lnTo>
                    <a:pt x="414081" y="31725"/>
                  </a:lnTo>
                  <a:lnTo>
                    <a:pt x="451323" y="54839"/>
                  </a:lnTo>
                  <a:lnTo>
                    <a:pt x="484441" y="83248"/>
                  </a:lnTo>
                  <a:lnTo>
                    <a:pt x="512850" y="116366"/>
                  </a:lnTo>
                  <a:lnTo>
                    <a:pt x="535964" y="153608"/>
                  </a:lnTo>
                  <a:lnTo>
                    <a:pt x="553199" y="194389"/>
                  </a:lnTo>
                  <a:lnTo>
                    <a:pt x="563969" y="238123"/>
                  </a:lnTo>
                  <a:lnTo>
                    <a:pt x="567690" y="284225"/>
                  </a:lnTo>
                  <a:lnTo>
                    <a:pt x="563969" y="330307"/>
                  </a:lnTo>
                  <a:lnTo>
                    <a:pt x="553199" y="373983"/>
                  </a:lnTo>
                  <a:lnTo>
                    <a:pt x="535964" y="414678"/>
                  </a:lnTo>
                  <a:lnTo>
                    <a:pt x="512850" y="451817"/>
                  </a:lnTo>
                  <a:lnTo>
                    <a:pt x="484441" y="484822"/>
                  </a:lnTo>
                  <a:lnTo>
                    <a:pt x="451323" y="513118"/>
                  </a:lnTo>
                  <a:lnTo>
                    <a:pt x="414081" y="536129"/>
                  </a:lnTo>
                  <a:lnTo>
                    <a:pt x="373300" y="553279"/>
                  </a:lnTo>
                  <a:lnTo>
                    <a:pt x="329566" y="563991"/>
                  </a:lnTo>
                  <a:lnTo>
                    <a:pt x="283464" y="567690"/>
                  </a:lnTo>
                  <a:lnTo>
                    <a:pt x="237382" y="563991"/>
                  </a:lnTo>
                  <a:lnTo>
                    <a:pt x="193706" y="553279"/>
                  </a:lnTo>
                  <a:lnTo>
                    <a:pt x="153011" y="536129"/>
                  </a:lnTo>
                  <a:lnTo>
                    <a:pt x="115872" y="513118"/>
                  </a:lnTo>
                  <a:lnTo>
                    <a:pt x="82867" y="484822"/>
                  </a:lnTo>
                  <a:lnTo>
                    <a:pt x="54571" y="451817"/>
                  </a:lnTo>
                  <a:lnTo>
                    <a:pt x="31560" y="414678"/>
                  </a:lnTo>
                  <a:lnTo>
                    <a:pt x="14410" y="373983"/>
                  </a:lnTo>
                  <a:lnTo>
                    <a:pt x="3698" y="330307"/>
                  </a:lnTo>
                  <a:lnTo>
                    <a:pt x="0" y="284225"/>
                  </a:lnTo>
                  <a:close/>
                </a:path>
              </a:pathLst>
            </a:custGeom>
            <a:ln w="5003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031491" y="6188202"/>
              <a:ext cx="4402455" cy="711835"/>
            </a:xfrm>
            <a:custGeom>
              <a:avLst/>
              <a:gdLst/>
              <a:ahLst/>
              <a:cxnLst/>
              <a:rect l="l" t="t" r="r" b="b"/>
              <a:pathLst>
                <a:path w="4402455" h="711834">
                  <a:moveTo>
                    <a:pt x="0" y="118872"/>
                  </a:moveTo>
                  <a:lnTo>
                    <a:pt x="9239" y="72651"/>
                  </a:lnTo>
                  <a:lnTo>
                    <a:pt x="34480" y="34861"/>
                  </a:lnTo>
                  <a:lnTo>
                    <a:pt x="72009" y="9358"/>
                  </a:lnTo>
                  <a:lnTo>
                    <a:pt x="118110" y="0"/>
                  </a:lnTo>
                  <a:lnTo>
                    <a:pt x="4283964" y="0"/>
                  </a:lnTo>
                  <a:lnTo>
                    <a:pt x="4329743" y="9358"/>
                  </a:lnTo>
                  <a:lnTo>
                    <a:pt x="4367307" y="34861"/>
                  </a:lnTo>
                  <a:lnTo>
                    <a:pt x="4392727" y="72651"/>
                  </a:lnTo>
                  <a:lnTo>
                    <a:pt x="4402074" y="118872"/>
                  </a:lnTo>
                  <a:lnTo>
                    <a:pt x="4402074" y="592836"/>
                  </a:lnTo>
                  <a:lnTo>
                    <a:pt x="4392727" y="639056"/>
                  </a:lnTo>
                  <a:lnTo>
                    <a:pt x="4367307" y="676846"/>
                  </a:lnTo>
                  <a:lnTo>
                    <a:pt x="4329743" y="702349"/>
                  </a:lnTo>
                  <a:lnTo>
                    <a:pt x="4283964" y="711708"/>
                  </a:lnTo>
                  <a:lnTo>
                    <a:pt x="118110" y="711708"/>
                  </a:lnTo>
                  <a:lnTo>
                    <a:pt x="72009" y="702349"/>
                  </a:lnTo>
                  <a:lnTo>
                    <a:pt x="34480" y="676846"/>
                  </a:lnTo>
                  <a:lnTo>
                    <a:pt x="9239" y="639056"/>
                  </a:lnTo>
                  <a:lnTo>
                    <a:pt x="0" y="592836"/>
                  </a:lnTo>
                  <a:lnTo>
                    <a:pt x="0" y="118872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40598" y="6454686"/>
              <a:ext cx="181787" cy="181025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1334261" y="6430771"/>
            <a:ext cx="3422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Tahoma"/>
                <a:cs typeface="Tahoma"/>
              </a:rPr>
              <a:t>U</a:t>
            </a:r>
            <a:r>
              <a:rPr sz="900" spc="-30" dirty="0">
                <a:latin typeface="Tahoma"/>
                <a:cs typeface="Tahoma"/>
              </a:rPr>
              <a:t>p</a:t>
            </a:r>
            <a:r>
              <a:rPr sz="900" dirty="0">
                <a:latin typeface="Tahoma"/>
                <a:cs typeface="Tahoma"/>
              </a:rPr>
              <a:t>l</a:t>
            </a:r>
            <a:r>
              <a:rPr sz="900" spc="-15" dirty="0">
                <a:latin typeface="Tahoma"/>
                <a:cs typeface="Tahoma"/>
              </a:rPr>
              <a:t>o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35" dirty="0">
                <a:latin typeface="Tahoma"/>
                <a:cs typeface="Tahoma"/>
              </a:rPr>
              <a:t>d</a:t>
            </a:r>
            <a:endParaRPr sz="900">
              <a:latin typeface="Tahoma"/>
              <a:cs typeface="Tahom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207514" y="6388823"/>
            <a:ext cx="3557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 indent="-14351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43510" algn="l"/>
              </a:tabLst>
            </a:pPr>
            <a:r>
              <a:rPr sz="900" spc="-30" dirty="0">
                <a:latin typeface="Tahoma"/>
                <a:cs typeface="Tahoma"/>
              </a:rPr>
              <a:t>Upload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file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that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is</a:t>
            </a:r>
            <a:r>
              <a:rPr sz="900" spc="14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opened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in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Creative</a:t>
            </a:r>
            <a:r>
              <a:rPr sz="900" spc="-6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Cloud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application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directly</a:t>
            </a:r>
            <a:r>
              <a:rPr sz="900" spc="-5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to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AEM</a:t>
            </a:r>
            <a:endParaRPr sz="900">
              <a:latin typeface="Tahoma"/>
              <a:cs typeface="Tahoma"/>
            </a:endParaRPr>
          </a:p>
          <a:p>
            <a:pPr marL="142875" indent="-143510">
              <a:lnSpc>
                <a:spcPct val="100000"/>
              </a:lnSpc>
              <a:buFont typeface="Arial MT"/>
              <a:buChar char="•"/>
              <a:tabLst>
                <a:tab pos="143510" algn="l"/>
              </a:tabLst>
            </a:pPr>
            <a:r>
              <a:rPr sz="900" spc="-35" dirty="0">
                <a:latin typeface="Tahoma"/>
                <a:cs typeface="Tahoma"/>
              </a:rPr>
              <a:t>P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20" dirty="0">
                <a:latin typeface="Tahoma"/>
                <a:cs typeface="Tahoma"/>
              </a:rPr>
              <a:t>o</a:t>
            </a:r>
            <a:r>
              <a:rPr sz="900" spc="-45" dirty="0">
                <a:latin typeface="Tahoma"/>
                <a:cs typeface="Tahoma"/>
              </a:rPr>
              <a:t>v</a:t>
            </a:r>
            <a:r>
              <a:rPr sz="900" spc="-35" dirty="0">
                <a:latin typeface="Tahoma"/>
                <a:cs typeface="Tahoma"/>
              </a:rPr>
              <a:t>id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v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25" dirty="0">
                <a:latin typeface="Tahoma"/>
                <a:cs typeface="Tahoma"/>
              </a:rPr>
              <a:t>r</a:t>
            </a:r>
            <a:r>
              <a:rPr sz="900" spc="-75" dirty="0">
                <a:latin typeface="Tahoma"/>
                <a:cs typeface="Tahoma"/>
              </a:rPr>
              <a:t>s</a:t>
            </a:r>
            <a:r>
              <a:rPr sz="900" spc="-25" dirty="0">
                <a:latin typeface="Tahoma"/>
                <a:cs typeface="Tahoma"/>
              </a:rPr>
              <a:t>ioni</a:t>
            </a:r>
            <a:r>
              <a:rPr sz="900" spc="-50" dirty="0">
                <a:latin typeface="Tahoma"/>
                <a:cs typeface="Tahoma"/>
              </a:rPr>
              <a:t>n</a:t>
            </a:r>
            <a:r>
              <a:rPr sz="900" spc="-70" dirty="0">
                <a:latin typeface="Tahoma"/>
                <a:cs typeface="Tahoma"/>
              </a:rPr>
              <a:t>g</a:t>
            </a:r>
            <a:r>
              <a:rPr sz="900" spc="-6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commen</a:t>
            </a:r>
            <a:r>
              <a:rPr sz="90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134617" y="6967728"/>
            <a:ext cx="5305425" cy="744220"/>
            <a:chOff x="1134617" y="6967728"/>
            <a:chExt cx="5305425" cy="744220"/>
          </a:xfrm>
        </p:grpSpPr>
        <p:sp>
          <p:nvSpPr>
            <p:cNvPr id="69" name="object 69"/>
            <p:cNvSpPr/>
            <p:nvPr/>
          </p:nvSpPr>
          <p:spPr>
            <a:xfrm>
              <a:off x="1134617" y="6967728"/>
              <a:ext cx="727075" cy="727075"/>
            </a:xfrm>
            <a:custGeom>
              <a:avLst/>
              <a:gdLst/>
              <a:ahLst/>
              <a:cxnLst/>
              <a:rect l="l" t="t" r="r" b="b"/>
              <a:pathLst>
                <a:path w="727075" h="727075">
                  <a:moveTo>
                    <a:pt x="363474" y="0"/>
                  </a:moveTo>
                  <a:lnTo>
                    <a:pt x="314223" y="3309"/>
                  </a:lnTo>
                  <a:lnTo>
                    <a:pt x="266964" y="12953"/>
                  </a:lnTo>
                  <a:lnTo>
                    <a:pt x="222134" y="28503"/>
                  </a:lnTo>
                  <a:lnTo>
                    <a:pt x="180170" y="49530"/>
                  </a:lnTo>
                  <a:lnTo>
                    <a:pt x="141508" y="75604"/>
                  </a:lnTo>
                  <a:lnTo>
                    <a:pt x="106584" y="106299"/>
                  </a:lnTo>
                  <a:lnTo>
                    <a:pt x="75836" y="141184"/>
                  </a:lnTo>
                  <a:lnTo>
                    <a:pt x="49699" y="179832"/>
                  </a:lnTo>
                  <a:lnTo>
                    <a:pt x="28610" y="221813"/>
                  </a:lnTo>
                  <a:lnTo>
                    <a:pt x="13006" y="266700"/>
                  </a:lnTo>
                  <a:lnTo>
                    <a:pt x="3324" y="314063"/>
                  </a:lnTo>
                  <a:lnTo>
                    <a:pt x="0" y="363474"/>
                  </a:lnTo>
                  <a:lnTo>
                    <a:pt x="3324" y="412724"/>
                  </a:lnTo>
                  <a:lnTo>
                    <a:pt x="13006" y="459983"/>
                  </a:lnTo>
                  <a:lnTo>
                    <a:pt x="28610" y="504813"/>
                  </a:lnTo>
                  <a:lnTo>
                    <a:pt x="49699" y="546777"/>
                  </a:lnTo>
                  <a:lnTo>
                    <a:pt x="75836" y="585439"/>
                  </a:lnTo>
                  <a:lnTo>
                    <a:pt x="106584" y="620363"/>
                  </a:lnTo>
                  <a:lnTo>
                    <a:pt x="141508" y="651111"/>
                  </a:lnTo>
                  <a:lnTo>
                    <a:pt x="180170" y="677248"/>
                  </a:lnTo>
                  <a:lnTo>
                    <a:pt x="222134" y="698337"/>
                  </a:lnTo>
                  <a:lnTo>
                    <a:pt x="266964" y="713941"/>
                  </a:lnTo>
                  <a:lnTo>
                    <a:pt x="314223" y="723623"/>
                  </a:lnTo>
                  <a:lnTo>
                    <a:pt x="363474" y="726948"/>
                  </a:lnTo>
                  <a:lnTo>
                    <a:pt x="412884" y="723623"/>
                  </a:lnTo>
                  <a:lnTo>
                    <a:pt x="460248" y="713941"/>
                  </a:lnTo>
                  <a:lnTo>
                    <a:pt x="505134" y="698337"/>
                  </a:lnTo>
                  <a:lnTo>
                    <a:pt x="547116" y="677248"/>
                  </a:lnTo>
                  <a:lnTo>
                    <a:pt x="585763" y="651111"/>
                  </a:lnTo>
                  <a:lnTo>
                    <a:pt x="620649" y="620363"/>
                  </a:lnTo>
                  <a:lnTo>
                    <a:pt x="651343" y="585439"/>
                  </a:lnTo>
                  <a:lnTo>
                    <a:pt x="677418" y="546777"/>
                  </a:lnTo>
                  <a:lnTo>
                    <a:pt x="698444" y="504813"/>
                  </a:lnTo>
                  <a:lnTo>
                    <a:pt x="713994" y="459983"/>
                  </a:lnTo>
                  <a:lnTo>
                    <a:pt x="723638" y="412724"/>
                  </a:lnTo>
                  <a:lnTo>
                    <a:pt x="726948" y="363474"/>
                  </a:lnTo>
                  <a:lnTo>
                    <a:pt x="723638" y="314063"/>
                  </a:lnTo>
                  <a:lnTo>
                    <a:pt x="713994" y="266700"/>
                  </a:lnTo>
                  <a:lnTo>
                    <a:pt x="698444" y="221813"/>
                  </a:lnTo>
                  <a:lnTo>
                    <a:pt x="677418" y="179832"/>
                  </a:lnTo>
                  <a:lnTo>
                    <a:pt x="651343" y="141184"/>
                  </a:lnTo>
                  <a:lnTo>
                    <a:pt x="620649" y="106299"/>
                  </a:lnTo>
                  <a:lnTo>
                    <a:pt x="585763" y="75604"/>
                  </a:lnTo>
                  <a:lnTo>
                    <a:pt x="547116" y="49530"/>
                  </a:lnTo>
                  <a:lnTo>
                    <a:pt x="505134" y="28503"/>
                  </a:lnTo>
                  <a:lnTo>
                    <a:pt x="460248" y="12954"/>
                  </a:lnTo>
                  <a:lnTo>
                    <a:pt x="412884" y="3309"/>
                  </a:lnTo>
                  <a:lnTo>
                    <a:pt x="363474" y="0"/>
                  </a:lnTo>
                  <a:close/>
                </a:path>
              </a:pathLst>
            </a:custGeom>
            <a:solidFill>
              <a:srgbClr val="369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17345" y="7046976"/>
              <a:ext cx="565150" cy="334645"/>
            </a:xfrm>
            <a:custGeom>
              <a:avLst/>
              <a:gdLst/>
              <a:ahLst/>
              <a:cxnLst/>
              <a:rect l="l" t="t" r="r" b="b"/>
              <a:pathLst>
                <a:path w="565150" h="334645">
                  <a:moveTo>
                    <a:pt x="2218" y="233073"/>
                  </a:moveTo>
                  <a:lnTo>
                    <a:pt x="981" y="238123"/>
                  </a:lnTo>
                  <a:lnTo>
                    <a:pt x="0" y="250356"/>
                  </a:lnTo>
                  <a:lnTo>
                    <a:pt x="2218" y="233073"/>
                  </a:lnTo>
                  <a:close/>
                </a:path>
                <a:path w="565150" h="334645">
                  <a:moveTo>
                    <a:pt x="280746" y="0"/>
                  </a:moveTo>
                  <a:lnTo>
                    <a:pt x="234665" y="3720"/>
                  </a:lnTo>
                  <a:lnTo>
                    <a:pt x="190989" y="14490"/>
                  </a:lnTo>
                  <a:lnTo>
                    <a:pt x="150293" y="31725"/>
                  </a:lnTo>
                  <a:lnTo>
                    <a:pt x="113155" y="54839"/>
                  </a:lnTo>
                  <a:lnTo>
                    <a:pt x="80150" y="83248"/>
                  </a:lnTo>
                  <a:lnTo>
                    <a:pt x="51854" y="116366"/>
                  </a:lnTo>
                  <a:lnTo>
                    <a:pt x="28843" y="153608"/>
                  </a:lnTo>
                  <a:lnTo>
                    <a:pt x="11693" y="194389"/>
                  </a:lnTo>
                  <a:lnTo>
                    <a:pt x="8410" y="207792"/>
                  </a:lnTo>
                  <a:lnTo>
                    <a:pt x="17375" y="182626"/>
                  </a:lnTo>
                  <a:lnTo>
                    <a:pt x="37372" y="144526"/>
                  </a:lnTo>
                  <a:lnTo>
                    <a:pt x="63165" y="106426"/>
                  </a:lnTo>
                  <a:lnTo>
                    <a:pt x="94128" y="81026"/>
                  </a:lnTo>
                  <a:lnTo>
                    <a:pt x="129633" y="55626"/>
                  </a:lnTo>
                  <a:lnTo>
                    <a:pt x="169052" y="30226"/>
                  </a:lnTo>
                  <a:lnTo>
                    <a:pt x="211759" y="17526"/>
                  </a:lnTo>
                  <a:lnTo>
                    <a:pt x="257124" y="4826"/>
                  </a:lnTo>
                  <a:lnTo>
                    <a:pt x="331340" y="4826"/>
                  </a:lnTo>
                  <a:lnTo>
                    <a:pt x="326849" y="3720"/>
                  </a:lnTo>
                  <a:lnTo>
                    <a:pt x="280746" y="0"/>
                  </a:lnTo>
                  <a:close/>
                </a:path>
                <a:path w="565150" h="334645">
                  <a:moveTo>
                    <a:pt x="331340" y="4826"/>
                  </a:moveTo>
                  <a:lnTo>
                    <a:pt x="305130" y="4826"/>
                  </a:lnTo>
                  <a:lnTo>
                    <a:pt x="357900" y="17526"/>
                  </a:lnTo>
                  <a:lnTo>
                    <a:pt x="406995" y="30226"/>
                  </a:lnTo>
                  <a:lnTo>
                    <a:pt x="451640" y="68326"/>
                  </a:lnTo>
                  <a:lnTo>
                    <a:pt x="490283" y="93226"/>
                  </a:lnTo>
                  <a:lnTo>
                    <a:pt x="481724" y="83248"/>
                  </a:lnTo>
                  <a:lnTo>
                    <a:pt x="448606" y="54839"/>
                  </a:lnTo>
                  <a:lnTo>
                    <a:pt x="411364" y="31725"/>
                  </a:lnTo>
                  <a:lnTo>
                    <a:pt x="370583" y="14490"/>
                  </a:lnTo>
                  <a:lnTo>
                    <a:pt x="331340" y="4826"/>
                  </a:lnTo>
                  <a:close/>
                </a:path>
                <a:path w="565150" h="334645">
                  <a:moveTo>
                    <a:pt x="492622" y="95953"/>
                  </a:moveTo>
                  <a:lnTo>
                    <a:pt x="496392" y="106426"/>
                  </a:lnTo>
                  <a:lnTo>
                    <a:pt x="501606" y="106426"/>
                  </a:lnTo>
                  <a:lnTo>
                    <a:pt x="492622" y="95953"/>
                  </a:lnTo>
                  <a:close/>
                </a:path>
                <a:path w="565150" h="334645">
                  <a:moveTo>
                    <a:pt x="501758" y="106604"/>
                  </a:moveTo>
                  <a:lnTo>
                    <a:pt x="504012" y="119126"/>
                  </a:lnTo>
                  <a:lnTo>
                    <a:pt x="511845" y="119126"/>
                  </a:lnTo>
                  <a:lnTo>
                    <a:pt x="510133" y="116366"/>
                  </a:lnTo>
                  <a:lnTo>
                    <a:pt x="501758" y="106604"/>
                  </a:lnTo>
                  <a:close/>
                </a:path>
                <a:path w="565150" h="334645">
                  <a:moveTo>
                    <a:pt x="512394" y="120010"/>
                  </a:moveTo>
                  <a:lnTo>
                    <a:pt x="512394" y="131826"/>
                  </a:lnTo>
                  <a:lnTo>
                    <a:pt x="519728" y="131826"/>
                  </a:lnTo>
                  <a:lnTo>
                    <a:pt x="512394" y="120010"/>
                  </a:lnTo>
                  <a:close/>
                </a:path>
                <a:path w="565150" h="334645">
                  <a:moveTo>
                    <a:pt x="520776" y="133515"/>
                  </a:moveTo>
                  <a:lnTo>
                    <a:pt x="520776" y="144526"/>
                  </a:lnTo>
                  <a:lnTo>
                    <a:pt x="527610" y="144526"/>
                  </a:lnTo>
                  <a:lnTo>
                    <a:pt x="520776" y="133515"/>
                  </a:lnTo>
                  <a:close/>
                </a:path>
                <a:path w="565150" h="334645">
                  <a:moveTo>
                    <a:pt x="528396" y="145792"/>
                  </a:moveTo>
                  <a:lnTo>
                    <a:pt x="528396" y="157226"/>
                  </a:lnTo>
                  <a:lnTo>
                    <a:pt x="534776" y="157226"/>
                  </a:lnTo>
                  <a:lnTo>
                    <a:pt x="533247" y="153608"/>
                  </a:lnTo>
                  <a:lnTo>
                    <a:pt x="528396" y="145792"/>
                  </a:lnTo>
                  <a:close/>
                </a:path>
                <a:path w="565150" h="334645">
                  <a:moveTo>
                    <a:pt x="535254" y="158357"/>
                  </a:moveTo>
                  <a:lnTo>
                    <a:pt x="535254" y="169926"/>
                  </a:lnTo>
                  <a:lnTo>
                    <a:pt x="540143" y="169926"/>
                  </a:lnTo>
                  <a:lnTo>
                    <a:pt x="535254" y="158357"/>
                  </a:lnTo>
                  <a:close/>
                </a:path>
                <a:path w="565150" h="334645">
                  <a:moveTo>
                    <a:pt x="541350" y="172781"/>
                  </a:moveTo>
                  <a:lnTo>
                    <a:pt x="541350" y="182626"/>
                  </a:lnTo>
                  <a:lnTo>
                    <a:pt x="545511" y="182626"/>
                  </a:lnTo>
                  <a:lnTo>
                    <a:pt x="541350" y="172781"/>
                  </a:lnTo>
                  <a:close/>
                </a:path>
                <a:path w="565150" h="334645">
                  <a:moveTo>
                    <a:pt x="545922" y="183599"/>
                  </a:moveTo>
                  <a:lnTo>
                    <a:pt x="545922" y="195326"/>
                  </a:lnTo>
                  <a:lnTo>
                    <a:pt x="550494" y="195326"/>
                  </a:lnTo>
                  <a:lnTo>
                    <a:pt x="550494" y="208026"/>
                  </a:lnTo>
                  <a:lnTo>
                    <a:pt x="553840" y="208026"/>
                  </a:lnTo>
                  <a:lnTo>
                    <a:pt x="550482" y="194389"/>
                  </a:lnTo>
                  <a:lnTo>
                    <a:pt x="545922" y="183599"/>
                  </a:lnTo>
                  <a:close/>
                </a:path>
                <a:path w="565150" h="334645">
                  <a:moveTo>
                    <a:pt x="555066" y="213004"/>
                  </a:moveTo>
                  <a:lnTo>
                    <a:pt x="555066" y="220726"/>
                  </a:lnTo>
                  <a:lnTo>
                    <a:pt x="556968" y="220726"/>
                  </a:lnTo>
                  <a:lnTo>
                    <a:pt x="555066" y="213004"/>
                  </a:lnTo>
                  <a:close/>
                </a:path>
                <a:path w="565150" h="334645">
                  <a:moveTo>
                    <a:pt x="558114" y="225381"/>
                  </a:moveTo>
                  <a:lnTo>
                    <a:pt x="558114" y="233426"/>
                  </a:lnTo>
                  <a:lnTo>
                    <a:pt x="560095" y="233426"/>
                  </a:lnTo>
                  <a:lnTo>
                    <a:pt x="558114" y="225381"/>
                  </a:lnTo>
                  <a:close/>
                </a:path>
                <a:path w="565150" h="334645">
                  <a:moveTo>
                    <a:pt x="560400" y="234664"/>
                  </a:moveTo>
                  <a:lnTo>
                    <a:pt x="560400" y="246126"/>
                  </a:lnTo>
                  <a:lnTo>
                    <a:pt x="561898" y="246126"/>
                  </a:lnTo>
                  <a:lnTo>
                    <a:pt x="561252" y="238123"/>
                  </a:lnTo>
                  <a:lnTo>
                    <a:pt x="560400" y="234664"/>
                  </a:lnTo>
                  <a:close/>
                </a:path>
                <a:path w="565150" h="334645">
                  <a:moveTo>
                    <a:pt x="562686" y="255895"/>
                  </a:moveTo>
                  <a:lnTo>
                    <a:pt x="562686" y="258826"/>
                  </a:lnTo>
                  <a:lnTo>
                    <a:pt x="562923" y="258826"/>
                  </a:lnTo>
                  <a:lnTo>
                    <a:pt x="562686" y="255895"/>
                  </a:lnTo>
                  <a:close/>
                </a:path>
                <a:path w="565150" h="334645">
                  <a:moveTo>
                    <a:pt x="563448" y="265339"/>
                  </a:moveTo>
                  <a:lnTo>
                    <a:pt x="563448" y="271526"/>
                  </a:lnTo>
                  <a:lnTo>
                    <a:pt x="563947" y="271526"/>
                  </a:lnTo>
                  <a:lnTo>
                    <a:pt x="563448" y="265339"/>
                  </a:lnTo>
                  <a:close/>
                </a:path>
                <a:path w="565150" h="334645">
                  <a:moveTo>
                    <a:pt x="564769" y="281703"/>
                  </a:moveTo>
                  <a:lnTo>
                    <a:pt x="564635" y="288408"/>
                  </a:lnTo>
                  <a:lnTo>
                    <a:pt x="564972" y="284225"/>
                  </a:lnTo>
                  <a:lnTo>
                    <a:pt x="564769" y="281703"/>
                  </a:lnTo>
                  <a:close/>
                </a:path>
                <a:path w="565150" h="334645">
                  <a:moveTo>
                    <a:pt x="561600" y="325994"/>
                  </a:moveTo>
                  <a:lnTo>
                    <a:pt x="560291" y="334203"/>
                  </a:lnTo>
                  <a:lnTo>
                    <a:pt x="561252" y="330307"/>
                  </a:lnTo>
                  <a:lnTo>
                    <a:pt x="561600" y="3259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214627" y="7046976"/>
              <a:ext cx="334645" cy="284480"/>
            </a:xfrm>
            <a:custGeom>
              <a:avLst/>
              <a:gdLst/>
              <a:ahLst/>
              <a:cxnLst/>
              <a:rect l="l" t="t" r="r" b="b"/>
              <a:pathLst>
                <a:path w="334644" h="284479">
                  <a:moveTo>
                    <a:pt x="0" y="284225"/>
                  </a:moveTo>
                  <a:lnTo>
                    <a:pt x="0" y="284225"/>
                  </a:lnTo>
                </a:path>
                <a:path w="334644" h="284479">
                  <a:moveTo>
                    <a:pt x="2717" y="250356"/>
                  </a:moveTo>
                  <a:lnTo>
                    <a:pt x="3698" y="238123"/>
                  </a:lnTo>
                  <a:lnTo>
                    <a:pt x="4935" y="233073"/>
                  </a:lnTo>
                </a:path>
                <a:path w="334644" h="284479">
                  <a:moveTo>
                    <a:pt x="11128" y="207792"/>
                  </a:moveTo>
                  <a:lnTo>
                    <a:pt x="31560" y="153608"/>
                  </a:lnTo>
                  <a:lnTo>
                    <a:pt x="54571" y="116366"/>
                  </a:lnTo>
                  <a:lnTo>
                    <a:pt x="82867" y="83248"/>
                  </a:lnTo>
                  <a:lnTo>
                    <a:pt x="115872" y="54839"/>
                  </a:lnTo>
                  <a:lnTo>
                    <a:pt x="153011" y="31725"/>
                  </a:lnTo>
                  <a:lnTo>
                    <a:pt x="193706" y="14490"/>
                  </a:lnTo>
                  <a:lnTo>
                    <a:pt x="237382" y="3720"/>
                  </a:lnTo>
                  <a:lnTo>
                    <a:pt x="283464" y="0"/>
                  </a:lnTo>
                  <a:lnTo>
                    <a:pt x="329566" y="3720"/>
                  </a:lnTo>
                  <a:lnTo>
                    <a:pt x="334057" y="4826"/>
                  </a:lnTo>
                </a:path>
                <a:path w="334644" h="284479">
                  <a:moveTo>
                    <a:pt x="0" y="284226"/>
                  </a:moveTo>
                  <a:lnTo>
                    <a:pt x="0" y="284225"/>
                  </a:lnTo>
                </a:path>
              </a:pathLst>
            </a:custGeom>
            <a:ln w="5003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6183" y="7049300"/>
              <a:ext cx="238636" cy="28858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777637" y="7372970"/>
              <a:ext cx="1905" cy="8255"/>
            </a:xfrm>
            <a:custGeom>
              <a:avLst/>
              <a:gdLst/>
              <a:ahLst/>
              <a:cxnLst/>
              <a:rect l="l" t="t" r="r" b="b"/>
              <a:pathLst>
                <a:path w="1905" h="8254">
                  <a:moveTo>
                    <a:pt x="1309" y="0"/>
                  </a:moveTo>
                  <a:lnTo>
                    <a:pt x="960" y="4313"/>
                  </a:lnTo>
                  <a:lnTo>
                    <a:pt x="0" y="8209"/>
                  </a:lnTo>
                </a:path>
              </a:pathLst>
            </a:custGeom>
            <a:ln w="5003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214627" y="7046976"/>
              <a:ext cx="567690" cy="567690"/>
            </a:xfrm>
            <a:custGeom>
              <a:avLst/>
              <a:gdLst/>
              <a:ahLst/>
              <a:cxnLst/>
              <a:rect l="l" t="t" r="r" b="b"/>
              <a:pathLst>
                <a:path w="567689" h="567690">
                  <a:moveTo>
                    <a:pt x="283464" y="0"/>
                  </a:moveTo>
                  <a:lnTo>
                    <a:pt x="237382" y="3720"/>
                  </a:lnTo>
                  <a:lnTo>
                    <a:pt x="193706" y="14490"/>
                  </a:lnTo>
                  <a:lnTo>
                    <a:pt x="153011" y="31725"/>
                  </a:lnTo>
                  <a:lnTo>
                    <a:pt x="115872" y="54839"/>
                  </a:lnTo>
                  <a:lnTo>
                    <a:pt x="82867" y="83248"/>
                  </a:lnTo>
                  <a:lnTo>
                    <a:pt x="54571" y="116366"/>
                  </a:lnTo>
                  <a:lnTo>
                    <a:pt x="31560" y="153608"/>
                  </a:lnTo>
                  <a:lnTo>
                    <a:pt x="14410" y="194389"/>
                  </a:lnTo>
                  <a:lnTo>
                    <a:pt x="3698" y="238123"/>
                  </a:lnTo>
                  <a:lnTo>
                    <a:pt x="0" y="284225"/>
                  </a:lnTo>
                  <a:lnTo>
                    <a:pt x="3698" y="330307"/>
                  </a:lnTo>
                  <a:lnTo>
                    <a:pt x="14410" y="373983"/>
                  </a:lnTo>
                  <a:lnTo>
                    <a:pt x="31560" y="414678"/>
                  </a:lnTo>
                  <a:lnTo>
                    <a:pt x="54571" y="451817"/>
                  </a:lnTo>
                  <a:lnTo>
                    <a:pt x="82867" y="484822"/>
                  </a:lnTo>
                  <a:lnTo>
                    <a:pt x="115872" y="513118"/>
                  </a:lnTo>
                  <a:lnTo>
                    <a:pt x="153011" y="536129"/>
                  </a:lnTo>
                  <a:lnTo>
                    <a:pt x="193706" y="553279"/>
                  </a:lnTo>
                  <a:lnTo>
                    <a:pt x="237382" y="563991"/>
                  </a:lnTo>
                  <a:lnTo>
                    <a:pt x="283464" y="567690"/>
                  </a:lnTo>
                  <a:lnTo>
                    <a:pt x="329566" y="563991"/>
                  </a:lnTo>
                  <a:lnTo>
                    <a:pt x="373300" y="553279"/>
                  </a:lnTo>
                  <a:lnTo>
                    <a:pt x="414081" y="536129"/>
                  </a:lnTo>
                  <a:lnTo>
                    <a:pt x="451323" y="513118"/>
                  </a:lnTo>
                  <a:lnTo>
                    <a:pt x="484441" y="484822"/>
                  </a:lnTo>
                  <a:lnTo>
                    <a:pt x="512850" y="451817"/>
                  </a:lnTo>
                  <a:lnTo>
                    <a:pt x="535964" y="414678"/>
                  </a:lnTo>
                  <a:lnTo>
                    <a:pt x="553199" y="373983"/>
                  </a:lnTo>
                  <a:lnTo>
                    <a:pt x="563969" y="330307"/>
                  </a:lnTo>
                  <a:lnTo>
                    <a:pt x="567690" y="284225"/>
                  </a:lnTo>
                  <a:lnTo>
                    <a:pt x="563969" y="238123"/>
                  </a:lnTo>
                  <a:lnTo>
                    <a:pt x="553199" y="194389"/>
                  </a:lnTo>
                  <a:lnTo>
                    <a:pt x="535964" y="153608"/>
                  </a:lnTo>
                  <a:lnTo>
                    <a:pt x="512850" y="116366"/>
                  </a:lnTo>
                  <a:lnTo>
                    <a:pt x="484441" y="83248"/>
                  </a:lnTo>
                  <a:lnTo>
                    <a:pt x="451323" y="54839"/>
                  </a:lnTo>
                  <a:lnTo>
                    <a:pt x="414081" y="31725"/>
                  </a:lnTo>
                  <a:lnTo>
                    <a:pt x="373300" y="14490"/>
                  </a:lnTo>
                  <a:lnTo>
                    <a:pt x="329566" y="3720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214627" y="7046976"/>
              <a:ext cx="567690" cy="567690"/>
            </a:xfrm>
            <a:custGeom>
              <a:avLst/>
              <a:gdLst/>
              <a:ahLst/>
              <a:cxnLst/>
              <a:rect l="l" t="t" r="r" b="b"/>
              <a:pathLst>
                <a:path w="567689" h="567690">
                  <a:moveTo>
                    <a:pt x="0" y="284225"/>
                  </a:moveTo>
                  <a:lnTo>
                    <a:pt x="3698" y="238123"/>
                  </a:lnTo>
                  <a:lnTo>
                    <a:pt x="14410" y="194389"/>
                  </a:lnTo>
                  <a:lnTo>
                    <a:pt x="31560" y="153608"/>
                  </a:lnTo>
                  <a:lnTo>
                    <a:pt x="54571" y="116366"/>
                  </a:lnTo>
                  <a:lnTo>
                    <a:pt x="82867" y="83248"/>
                  </a:lnTo>
                  <a:lnTo>
                    <a:pt x="115872" y="54839"/>
                  </a:lnTo>
                  <a:lnTo>
                    <a:pt x="153011" y="31725"/>
                  </a:lnTo>
                  <a:lnTo>
                    <a:pt x="193706" y="14490"/>
                  </a:lnTo>
                  <a:lnTo>
                    <a:pt x="237382" y="3720"/>
                  </a:lnTo>
                  <a:lnTo>
                    <a:pt x="283464" y="0"/>
                  </a:lnTo>
                  <a:lnTo>
                    <a:pt x="329566" y="3720"/>
                  </a:lnTo>
                  <a:lnTo>
                    <a:pt x="373300" y="14490"/>
                  </a:lnTo>
                  <a:lnTo>
                    <a:pt x="414081" y="31725"/>
                  </a:lnTo>
                  <a:lnTo>
                    <a:pt x="451323" y="54839"/>
                  </a:lnTo>
                  <a:lnTo>
                    <a:pt x="484441" y="83248"/>
                  </a:lnTo>
                  <a:lnTo>
                    <a:pt x="512850" y="116366"/>
                  </a:lnTo>
                  <a:lnTo>
                    <a:pt x="535964" y="153608"/>
                  </a:lnTo>
                  <a:lnTo>
                    <a:pt x="553199" y="194389"/>
                  </a:lnTo>
                  <a:lnTo>
                    <a:pt x="563969" y="238123"/>
                  </a:lnTo>
                  <a:lnTo>
                    <a:pt x="567690" y="284225"/>
                  </a:lnTo>
                  <a:lnTo>
                    <a:pt x="563969" y="330307"/>
                  </a:lnTo>
                  <a:lnTo>
                    <a:pt x="553199" y="373983"/>
                  </a:lnTo>
                  <a:lnTo>
                    <a:pt x="535964" y="414678"/>
                  </a:lnTo>
                  <a:lnTo>
                    <a:pt x="512850" y="451817"/>
                  </a:lnTo>
                  <a:lnTo>
                    <a:pt x="484441" y="484822"/>
                  </a:lnTo>
                  <a:lnTo>
                    <a:pt x="451323" y="513118"/>
                  </a:lnTo>
                  <a:lnTo>
                    <a:pt x="414081" y="536129"/>
                  </a:lnTo>
                  <a:lnTo>
                    <a:pt x="373300" y="553279"/>
                  </a:lnTo>
                  <a:lnTo>
                    <a:pt x="329566" y="563991"/>
                  </a:lnTo>
                  <a:lnTo>
                    <a:pt x="283464" y="567690"/>
                  </a:lnTo>
                  <a:lnTo>
                    <a:pt x="237382" y="563991"/>
                  </a:lnTo>
                  <a:lnTo>
                    <a:pt x="193706" y="553279"/>
                  </a:lnTo>
                  <a:lnTo>
                    <a:pt x="153011" y="536129"/>
                  </a:lnTo>
                  <a:lnTo>
                    <a:pt x="115872" y="513118"/>
                  </a:lnTo>
                  <a:lnTo>
                    <a:pt x="82867" y="484822"/>
                  </a:lnTo>
                  <a:lnTo>
                    <a:pt x="54571" y="451817"/>
                  </a:lnTo>
                  <a:lnTo>
                    <a:pt x="31560" y="414678"/>
                  </a:lnTo>
                  <a:lnTo>
                    <a:pt x="14410" y="373983"/>
                  </a:lnTo>
                  <a:lnTo>
                    <a:pt x="3698" y="330307"/>
                  </a:lnTo>
                  <a:lnTo>
                    <a:pt x="0" y="284225"/>
                  </a:lnTo>
                  <a:close/>
                </a:path>
              </a:pathLst>
            </a:custGeom>
            <a:ln w="5003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031491" y="6994398"/>
              <a:ext cx="4402455" cy="711200"/>
            </a:xfrm>
            <a:custGeom>
              <a:avLst/>
              <a:gdLst/>
              <a:ahLst/>
              <a:cxnLst/>
              <a:rect l="l" t="t" r="r" b="b"/>
              <a:pathLst>
                <a:path w="4402455" h="711200">
                  <a:moveTo>
                    <a:pt x="0" y="118109"/>
                  </a:moveTo>
                  <a:lnTo>
                    <a:pt x="9239" y="72330"/>
                  </a:lnTo>
                  <a:lnTo>
                    <a:pt x="34480" y="34766"/>
                  </a:lnTo>
                  <a:lnTo>
                    <a:pt x="72009" y="9346"/>
                  </a:lnTo>
                  <a:lnTo>
                    <a:pt x="118110" y="0"/>
                  </a:lnTo>
                  <a:lnTo>
                    <a:pt x="4283964" y="0"/>
                  </a:lnTo>
                  <a:lnTo>
                    <a:pt x="4329743" y="9346"/>
                  </a:lnTo>
                  <a:lnTo>
                    <a:pt x="4367307" y="34766"/>
                  </a:lnTo>
                  <a:lnTo>
                    <a:pt x="4392727" y="72330"/>
                  </a:lnTo>
                  <a:lnTo>
                    <a:pt x="4402074" y="118109"/>
                  </a:lnTo>
                  <a:lnTo>
                    <a:pt x="4402074" y="592835"/>
                  </a:lnTo>
                  <a:lnTo>
                    <a:pt x="4392727" y="638936"/>
                  </a:lnTo>
                  <a:lnTo>
                    <a:pt x="4367307" y="676465"/>
                  </a:lnTo>
                  <a:lnTo>
                    <a:pt x="4329743" y="701706"/>
                  </a:lnTo>
                  <a:lnTo>
                    <a:pt x="4283964" y="710945"/>
                  </a:lnTo>
                  <a:lnTo>
                    <a:pt x="118110" y="710945"/>
                  </a:lnTo>
                  <a:lnTo>
                    <a:pt x="72009" y="701706"/>
                  </a:lnTo>
                  <a:lnTo>
                    <a:pt x="34480" y="676465"/>
                  </a:lnTo>
                  <a:lnTo>
                    <a:pt x="9239" y="638936"/>
                  </a:lnTo>
                  <a:lnTo>
                    <a:pt x="0" y="592835"/>
                  </a:lnTo>
                  <a:lnTo>
                    <a:pt x="0" y="118109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40598" y="7260882"/>
              <a:ext cx="181787" cy="181025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1283969" y="7236967"/>
            <a:ext cx="4432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Tahoma"/>
                <a:cs typeface="Tahoma"/>
              </a:rPr>
              <a:t>Efficiency</a:t>
            </a:r>
            <a:endParaRPr sz="900">
              <a:latin typeface="Tahoma"/>
              <a:cs typeface="Tahom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170137" y="7125754"/>
            <a:ext cx="38512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 indent="-14351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43510" algn="l"/>
              </a:tabLst>
            </a:pPr>
            <a:r>
              <a:rPr sz="900" spc="-35" dirty="0">
                <a:latin typeface="Tahoma"/>
                <a:cs typeface="Tahoma"/>
              </a:rPr>
              <a:t>Perform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Single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sign-on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with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Creative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Cloud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credentials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to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access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assets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from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AEM</a:t>
            </a:r>
            <a:endParaRPr sz="900">
              <a:latin typeface="Tahoma"/>
              <a:cs typeface="Tahoma"/>
            </a:endParaRPr>
          </a:p>
          <a:p>
            <a:pPr marL="142875" indent="-143510">
              <a:lnSpc>
                <a:spcPct val="100000"/>
              </a:lnSpc>
              <a:buFont typeface="Arial MT"/>
              <a:buChar char="•"/>
              <a:tabLst>
                <a:tab pos="143510" algn="l"/>
              </a:tabLst>
            </a:pP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p</a:t>
            </a:r>
            <a:r>
              <a:rPr sz="900" spc="-25" dirty="0">
                <a:latin typeface="Tahoma"/>
                <a:cs typeface="Tahoma"/>
              </a:rPr>
              <a:t>tim</a:t>
            </a:r>
            <a:r>
              <a:rPr sz="900" spc="-5" dirty="0">
                <a:latin typeface="Tahoma"/>
                <a:cs typeface="Tahoma"/>
              </a:rPr>
              <a:t>i</a:t>
            </a:r>
            <a:r>
              <a:rPr sz="900" spc="-45" dirty="0">
                <a:latin typeface="Tahoma"/>
                <a:cs typeface="Tahoma"/>
              </a:rPr>
              <a:t>z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a</a:t>
            </a:r>
            <a:r>
              <a:rPr sz="900" spc="-55" dirty="0">
                <a:latin typeface="Tahoma"/>
                <a:cs typeface="Tahoma"/>
              </a:rPr>
              <a:t>v</a:t>
            </a:r>
            <a:r>
              <a:rPr sz="900" spc="-25" dirty="0">
                <a:latin typeface="Tahoma"/>
                <a:cs typeface="Tahoma"/>
              </a:rPr>
              <a:t>ai</a:t>
            </a:r>
            <a:r>
              <a:rPr sz="900" spc="-15" dirty="0">
                <a:latin typeface="Tahoma"/>
                <a:cs typeface="Tahoma"/>
              </a:rPr>
              <a:t>l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30" dirty="0">
                <a:latin typeface="Tahoma"/>
                <a:cs typeface="Tahoma"/>
              </a:rPr>
              <a:t>ble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n</a:t>
            </a:r>
            <a:r>
              <a:rPr sz="900" spc="-30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t</a:t>
            </a:r>
            <a:r>
              <a:rPr sz="900" spc="-30" dirty="0">
                <a:latin typeface="Tahoma"/>
                <a:cs typeface="Tahoma"/>
              </a:rPr>
              <a:t>w</a:t>
            </a:r>
            <a:r>
              <a:rPr sz="900" spc="-45" dirty="0">
                <a:latin typeface="Tahoma"/>
                <a:cs typeface="Tahoma"/>
              </a:rPr>
              <a:t>o</a:t>
            </a:r>
            <a:r>
              <a:rPr sz="900" spc="-20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k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b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30" dirty="0">
                <a:latin typeface="Tahoma"/>
                <a:cs typeface="Tahoma"/>
              </a:rPr>
              <a:t>nd</a:t>
            </a:r>
            <a:r>
              <a:rPr sz="900" spc="-25" dirty="0">
                <a:latin typeface="Tahoma"/>
                <a:cs typeface="Tahoma"/>
              </a:rPr>
              <a:t>w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30" dirty="0">
                <a:latin typeface="Tahoma"/>
                <a:cs typeface="Tahoma"/>
              </a:rPr>
              <a:t>h</a:t>
            </a:r>
            <a:endParaRPr sz="900">
              <a:latin typeface="Tahoma"/>
              <a:cs typeface="Tahoma"/>
            </a:endParaRPr>
          </a:p>
          <a:p>
            <a:pPr marL="142875" indent="-143510">
              <a:lnSpc>
                <a:spcPct val="100000"/>
              </a:lnSpc>
              <a:buFont typeface="Arial MT"/>
              <a:buChar char="•"/>
              <a:tabLst>
                <a:tab pos="143510" algn="l"/>
              </a:tabLst>
            </a:pPr>
            <a:r>
              <a:rPr sz="900" spc="-45" dirty="0">
                <a:latin typeface="Tahoma"/>
                <a:cs typeface="Tahoma"/>
              </a:rPr>
              <a:t>Access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Creative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Cloud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Packager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support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directly</a:t>
            </a:r>
            <a:r>
              <a:rPr sz="900" spc="-5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in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the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Admin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Console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852671" y="8783066"/>
            <a:ext cx="7937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158</a:t>
            </a:r>
            <a:endParaRPr sz="400">
              <a:latin typeface="Tahoma"/>
              <a:cs typeface="Tahoma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157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79</a:t>
            </a:fld>
            <a:endParaRPr spc="5" dirty="0"/>
          </a:p>
        </p:txBody>
      </p:sp>
      <p:sp>
        <p:nvSpPr>
          <p:cNvPr id="83" name="object 83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158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663" y="1316227"/>
            <a:ext cx="23431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the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con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ole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15939" y="4065527"/>
            <a:ext cx="49104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45" dirty="0">
                <a:latin typeface="Tahoma"/>
                <a:cs typeface="Tahoma"/>
              </a:rPr>
              <a:t>Console</a:t>
            </a:r>
            <a:r>
              <a:rPr sz="1400" spc="-95" dirty="0">
                <a:latin typeface="Tahoma"/>
                <a:cs typeface="Tahoma"/>
              </a:rPr>
              <a:t> </a:t>
            </a:r>
            <a:r>
              <a:rPr sz="1400" spc="-55" dirty="0">
                <a:latin typeface="Tahoma"/>
                <a:cs typeface="Tahoma"/>
              </a:rPr>
              <a:t>shortcut: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-60" dirty="0">
                <a:latin typeface="Tahoma"/>
                <a:cs typeface="Tahoma"/>
              </a:rPr>
              <a:t>https://aemauthor</a:t>
            </a:r>
            <a:r>
              <a:rPr sz="1400" spc="-60" dirty="0">
                <a:solidFill>
                  <a:srgbClr val="FF0000"/>
                </a:solidFill>
                <a:latin typeface="Tahoma"/>
                <a:cs typeface="Tahoma"/>
              </a:rPr>
              <a:t>XXX</a:t>
            </a:r>
            <a:r>
              <a:rPr sz="1400" spc="-60" dirty="0">
                <a:latin typeface="Tahoma"/>
                <a:cs typeface="Tahoma"/>
              </a:rPr>
              <a:t>.adls.adobevlab.com/assets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91997" y="1715897"/>
            <a:ext cx="5803265" cy="2306320"/>
            <a:chOff x="991997" y="1715897"/>
            <a:chExt cx="5803265" cy="230632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0052" y="1722120"/>
              <a:ext cx="4847844" cy="18097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936241" y="1719072"/>
              <a:ext cx="4855845" cy="1816100"/>
            </a:xfrm>
            <a:custGeom>
              <a:avLst/>
              <a:gdLst/>
              <a:ahLst/>
              <a:cxnLst/>
              <a:rect l="l" t="t" r="r" b="b"/>
              <a:pathLst>
                <a:path w="4855845" h="1816100">
                  <a:moveTo>
                    <a:pt x="0" y="0"/>
                  </a:moveTo>
                  <a:lnTo>
                    <a:pt x="4855463" y="0"/>
                  </a:lnTo>
                  <a:lnTo>
                    <a:pt x="4855463" y="1815846"/>
                  </a:lnTo>
                  <a:lnTo>
                    <a:pt x="0" y="181584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47410" y="2849118"/>
              <a:ext cx="541020" cy="523240"/>
            </a:xfrm>
            <a:custGeom>
              <a:avLst/>
              <a:gdLst/>
              <a:ahLst/>
              <a:cxnLst/>
              <a:rect l="l" t="t" r="r" b="b"/>
              <a:pathLst>
                <a:path w="541020" h="523239">
                  <a:moveTo>
                    <a:pt x="0" y="0"/>
                  </a:moveTo>
                  <a:lnTo>
                    <a:pt x="541020" y="0"/>
                  </a:lnTo>
                  <a:lnTo>
                    <a:pt x="541020" y="522731"/>
                  </a:lnTo>
                  <a:lnTo>
                    <a:pt x="0" y="5227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220" y="2205227"/>
              <a:ext cx="3472433" cy="18105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95172" y="2202180"/>
              <a:ext cx="3478529" cy="1816735"/>
            </a:xfrm>
            <a:custGeom>
              <a:avLst/>
              <a:gdLst/>
              <a:ahLst/>
              <a:cxnLst/>
              <a:rect l="l" t="t" r="r" b="b"/>
              <a:pathLst>
                <a:path w="3478529" h="1816735">
                  <a:moveTo>
                    <a:pt x="0" y="0"/>
                  </a:moveTo>
                  <a:lnTo>
                    <a:pt x="3478529" y="0"/>
                  </a:lnTo>
                  <a:lnTo>
                    <a:pt x="3478529" y="1816607"/>
                  </a:lnTo>
                  <a:lnTo>
                    <a:pt x="0" y="1816607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47978" y="2939033"/>
              <a:ext cx="541020" cy="523240"/>
            </a:xfrm>
            <a:custGeom>
              <a:avLst/>
              <a:gdLst/>
              <a:ahLst/>
              <a:cxnLst/>
              <a:rect l="l" t="t" r="r" b="b"/>
              <a:pathLst>
                <a:path w="541019" h="523239">
                  <a:moveTo>
                    <a:pt x="0" y="0"/>
                  </a:moveTo>
                  <a:lnTo>
                    <a:pt x="541020" y="0"/>
                  </a:lnTo>
                  <a:lnTo>
                    <a:pt x="541020" y="522731"/>
                  </a:lnTo>
                  <a:lnTo>
                    <a:pt x="0" y="52273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79854" y="2960369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97535" y="0"/>
                  </a:moveTo>
                  <a:lnTo>
                    <a:pt x="60757" y="5810"/>
                  </a:lnTo>
                  <a:lnTo>
                    <a:pt x="30194" y="24765"/>
                  </a:lnTo>
                  <a:lnTo>
                    <a:pt x="8917" y="54006"/>
                  </a:lnTo>
                  <a:lnTo>
                    <a:pt x="0" y="90678"/>
                  </a:lnTo>
                  <a:lnTo>
                    <a:pt x="5810" y="127575"/>
                  </a:lnTo>
                  <a:lnTo>
                    <a:pt x="24764" y="158400"/>
                  </a:lnTo>
                  <a:lnTo>
                    <a:pt x="54006" y="179939"/>
                  </a:lnTo>
                  <a:lnTo>
                    <a:pt x="90677" y="188976"/>
                  </a:lnTo>
                  <a:lnTo>
                    <a:pt x="127575" y="183165"/>
                  </a:lnTo>
                  <a:lnTo>
                    <a:pt x="158400" y="164211"/>
                  </a:lnTo>
                  <a:lnTo>
                    <a:pt x="179939" y="134969"/>
                  </a:lnTo>
                  <a:lnTo>
                    <a:pt x="188975" y="98298"/>
                  </a:lnTo>
                  <a:lnTo>
                    <a:pt x="163829" y="97536"/>
                  </a:lnTo>
                  <a:lnTo>
                    <a:pt x="157352" y="123753"/>
                  </a:lnTo>
                  <a:lnTo>
                    <a:pt x="141731" y="144970"/>
                  </a:lnTo>
                  <a:lnTo>
                    <a:pt x="119252" y="159043"/>
                  </a:lnTo>
                  <a:lnTo>
                    <a:pt x="92201" y="163830"/>
                  </a:lnTo>
                  <a:lnTo>
                    <a:pt x="65543" y="157353"/>
                  </a:lnTo>
                  <a:lnTo>
                    <a:pt x="44100" y="141732"/>
                  </a:lnTo>
                  <a:lnTo>
                    <a:pt x="29944" y="119253"/>
                  </a:lnTo>
                  <a:lnTo>
                    <a:pt x="25145" y="92202"/>
                  </a:lnTo>
                  <a:lnTo>
                    <a:pt x="31622" y="65436"/>
                  </a:lnTo>
                  <a:lnTo>
                    <a:pt x="47243" y="43815"/>
                  </a:lnTo>
                  <a:lnTo>
                    <a:pt x="69722" y="29622"/>
                  </a:lnTo>
                  <a:lnTo>
                    <a:pt x="96773" y="25146"/>
                  </a:lnTo>
                  <a:lnTo>
                    <a:pt x="975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8339" y="2985516"/>
              <a:ext cx="83820" cy="13715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903335" y="2983991"/>
              <a:ext cx="139065" cy="139700"/>
            </a:xfrm>
            <a:custGeom>
              <a:avLst/>
              <a:gdLst/>
              <a:ahLst/>
              <a:cxnLst/>
              <a:rect l="l" t="t" r="r" b="b"/>
              <a:pathLst>
                <a:path w="139064" h="139700">
                  <a:moveTo>
                    <a:pt x="4809" y="43040"/>
                  </a:moveTo>
                  <a:lnTo>
                    <a:pt x="4866" y="42755"/>
                  </a:lnTo>
                  <a:lnTo>
                    <a:pt x="6204" y="40767"/>
                  </a:lnTo>
                </a:path>
                <a:path w="139064" h="139700">
                  <a:moveTo>
                    <a:pt x="18461" y="22552"/>
                  </a:moveTo>
                  <a:lnTo>
                    <a:pt x="19856" y="20478"/>
                  </a:lnTo>
                  <a:lnTo>
                    <a:pt x="25102" y="16948"/>
                  </a:lnTo>
                </a:path>
                <a:path w="139064" h="139700">
                  <a:moveTo>
                    <a:pt x="38679" y="7813"/>
                  </a:moveTo>
                  <a:lnTo>
                    <a:pt x="42133" y="5488"/>
                  </a:lnTo>
                  <a:lnTo>
                    <a:pt x="47518" y="4408"/>
                  </a:lnTo>
                </a:path>
                <a:path w="139064" h="139700">
                  <a:moveTo>
                    <a:pt x="65684" y="762"/>
                  </a:moveTo>
                  <a:lnTo>
                    <a:pt x="69482" y="0"/>
                  </a:lnTo>
                  <a:lnTo>
                    <a:pt x="73219" y="762"/>
                  </a:lnTo>
                </a:path>
                <a:path w="139064" h="139700">
                  <a:moveTo>
                    <a:pt x="70925" y="139152"/>
                  </a:moveTo>
                  <a:lnTo>
                    <a:pt x="69482" y="139445"/>
                  </a:lnTo>
                  <a:lnTo>
                    <a:pt x="67106" y="138970"/>
                  </a:lnTo>
                </a:path>
                <a:path w="139064" h="139700">
                  <a:moveTo>
                    <a:pt x="44526" y="134448"/>
                  </a:moveTo>
                  <a:lnTo>
                    <a:pt x="42133" y="133969"/>
                  </a:lnTo>
                  <a:lnTo>
                    <a:pt x="40209" y="132681"/>
                  </a:lnTo>
                </a:path>
                <a:path w="139064" h="139700">
                  <a:moveTo>
                    <a:pt x="22093" y="120558"/>
                  </a:moveTo>
                  <a:lnTo>
                    <a:pt x="19856" y="119062"/>
                  </a:lnTo>
                  <a:lnTo>
                    <a:pt x="18967" y="117754"/>
                  </a:lnTo>
                </a:path>
                <a:path w="139064" h="139700">
                  <a:moveTo>
                    <a:pt x="5474" y="97905"/>
                  </a:moveTo>
                  <a:lnTo>
                    <a:pt x="5223" y="97536"/>
                  </a:lnTo>
                </a:path>
                <a:path w="139064" h="139700">
                  <a:moveTo>
                    <a:pt x="4712" y="96252"/>
                  </a:moveTo>
                  <a:lnTo>
                    <a:pt x="4507" y="95250"/>
                  </a:lnTo>
                </a:path>
                <a:path w="139064" h="139700">
                  <a:moveTo>
                    <a:pt x="140" y="73839"/>
                  </a:moveTo>
                  <a:lnTo>
                    <a:pt x="0" y="73152"/>
                  </a:lnTo>
                </a:path>
                <a:path w="139064" h="139700">
                  <a:moveTo>
                    <a:pt x="95678" y="5343"/>
                  </a:moveTo>
                  <a:lnTo>
                    <a:pt x="96390" y="5488"/>
                  </a:lnTo>
                  <a:lnTo>
                    <a:pt x="97538" y="6269"/>
                  </a:lnTo>
                </a:path>
                <a:path w="139064" h="139700">
                  <a:moveTo>
                    <a:pt x="117929" y="20131"/>
                  </a:moveTo>
                  <a:lnTo>
                    <a:pt x="118440" y="20478"/>
                  </a:lnTo>
                  <a:lnTo>
                    <a:pt x="118810" y="21031"/>
                  </a:lnTo>
                </a:path>
                <a:path w="139064" h="139700">
                  <a:moveTo>
                    <a:pt x="131204" y="39552"/>
                  </a:moveTo>
                  <a:lnTo>
                    <a:pt x="131252" y="39624"/>
                  </a:lnTo>
                </a:path>
                <a:path w="139064" h="139700">
                  <a:moveTo>
                    <a:pt x="131966" y="40691"/>
                  </a:moveTo>
                  <a:lnTo>
                    <a:pt x="132271" y="41148"/>
                  </a:lnTo>
                </a:path>
                <a:path w="139064" h="139700">
                  <a:moveTo>
                    <a:pt x="132728" y="41829"/>
                  </a:moveTo>
                  <a:lnTo>
                    <a:pt x="133291" y="42672"/>
                  </a:lnTo>
                </a:path>
                <a:path w="139064" h="139700">
                  <a:moveTo>
                    <a:pt x="133490" y="43468"/>
                  </a:moveTo>
                  <a:lnTo>
                    <a:pt x="133635" y="44196"/>
                  </a:lnTo>
                </a:path>
                <a:path w="139064" h="139700">
                  <a:moveTo>
                    <a:pt x="138533" y="68653"/>
                  </a:moveTo>
                  <a:lnTo>
                    <a:pt x="138824" y="70103"/>
                  </a:lnTo>
                  <a:lnTo>
                    <a:pt x="138274" y="72805"/>
                  </a:lnTo>
                </a:path>
                <a:path w="139064" h="139700">
                  <a:moveTo>
                    <a:pt x="135782" y="85046"/>
                  </a:moveTo>
                  <a:lnTo>
                    <a:pt x="133347" y="97012"/>
                  </a:lnTo>
                  <a:lnTo>
                    <a:pt x="128322" y="104445"/>
                  </a:lnTo>
                </a:path>
                <a:path w="139064" h="139700">
                  <a:moveTo>
                    <a:pt x="119825" y="117013"/>
                  </a:moveTo>
                  <a:lnTo>
                    <a:pt x="118440" y="119062"/>
                  </a:lnTo>
                  <a:lnTo>
                    <a:pt x="110956" y="124122"/>
                  </a:lnTo>
                </a:path>
                <a:path w="139064" h="139700">
                  <a:moveTo>
                    <a:pt x="100564" y="131147"/>
                  </a:moveTo>
                  <a:lnTo>
                    <a:pt x="96390" y="133969"/>
                  </a:lnTo>
                  <a:lnTo>
                    <a:pt x="88975" y="135478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2713" y="2984754"/>
              <a:ext cx="139446" cy="1386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902713" y="2983991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>
                  <a:moveTo>
                    <a:pt x="0" y="70103"/>
                  </a:moveTo>
                  <a:lnTo>
                    <a:pt x="5488" y="42755"/>
                  </a:lnTo>
                  <a:lnTo>
                    <a:pt x="20478" y="20478"/>
                  </a:lnTo>
                  <a:lnTo>
                    <a:pt x="42755" y="5488"/>
                  </a:lnTo>
                  <a:lnTo>
                    <a:pt x="70104" y="0"/>
                  </a:lnTo>
                  <a:lnTo>
                    <a:pt x="97012" y="5488"/>
                  </a:lnTo>
                  <a:lnTo>
                    <a:pt x="119062" y="20478"/>
                  </a:lnTo>
                  <a:lnTo>
                    <a:pt x="133969" y="42755"/>
                  </a:lnTo>
                  <a:lnTo>
                    <a:pt x="139446" y="70103"/>
                  </a:lnTo>
                  <a:lnTo>
                    <a:pt x="133969" y="97012"/>
                  </a:lnTo>
                  <a:lnTo>
                    <a:pt x="119062" y="119062"/>
                  </a:lnTo>
                  <a:lnTo>
                    <a:pt x="97012" y="133969"/>
                  </a:lnTo>
                  <a:lnTo>
                    <a:pt x="70104" y="139445"/>
                  </a:lnTo>
                  <a:lnTo>
                    <a:pt x="42755" y="133969"/>
                  </a:lnTo>
                  <a:lnTo>
                    <a:pt x="20478" y="119062"/>
                  </a:lnTo>
                  <a:lnTo>
                    <a:pt x="5488" y="97012"/>
                  </a:lnTo>
                  <a:lnTo>
                    <a:pt x="0" y="70103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951482" y="2985007"/>
            <a:ext cx="55244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5" dirty="0">
                <a:latin typeface="Tahoma"/>
                <a:cs typeface="Tahoma"/>
              </a:rPr>
              <a:t>2</a:t>
            </a:r>
            <a:endParaRPr sz="7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488429" y="2891027"/>
            <a:ext cx="189230" cy="189865"/>
            <a:chOff x="6488429" y="2891027"/>
            <a:chExt cx="189230" cy="189865"/>
          </a:xfrm>
        </p:grpSpPr>
        <p:sp>
          <p:nvSpPr>
            <p:cNvPr id="24" name="object 24"/>
            <p:cNvSpPr/>
            <p:nvPr/>
          </p:nvSpPr>
          <p:spPr>
            <a:xfrm>
              <a:off x="6488429" y="2891027"/>
              <a:ext cx="189230" cy="189865"/>
            </a:xfrm>
            <a:custGeom>
              <a:avLst/>
              <a:gdLst/>
              <a:ahLst/>
              <a:cxnLst/>
              <a:rect l="l" t="t" r="r" b="b"/>
              <a:pathLst>
                <a:path w="189229" h="189864">
                  <a:moveTo>
                    <a:pt x="97535" y="0"/>
                  </a:moveTo>
                  <a:lnTo>
                    <a:pt x="60757" y="6238"/>
                  </a:lnTo>
                  <a:lnTo>
                    <a:pt x="30194" y="25336"/>
                  </a:lnTo>
                  <a:lnTo>
                    <a:pt x="8917" y="54435"/>
                  </a:lnTo>
                  <a:lnTo>
                    <a:pt x="0" y="90677"/>
                  </a:lnTo>
                  <a:lnTo>
                    <a:pt x="5810" y="128015"/>
                  </a:lnTo>
                  <a:lnTo>
                    <a:pt x="24764" y="159067"/>
                  </a:lnTo>
                  <a:lnTo>
                    <a:pt x="54006" y="180689"/>
                  </a:lnTo>
                  <a:lnTo>
                    <a:pt x="90677" y="189737"/>
                  </a:lnTo>
                  <a:lnTo>
                    <a:pt x="127575" y="183820"/>
                  </a:lnTo>
                  <a:lnTo>
                    <a:pt x="158400" y="164687"/>
                  </a:lnTo>
                  <a:lnTo>
                    <a:pt x="179939" y="135409"/>
                  </a:lnTo>
                  <a:lnTo>
                    <a:pt x="188975" y="99059"/>
                  </a:lnTo>
                  <a:lnTo>
                    <a:pt x="163829" y="97535"/>
                  </a:lnTo>
                  <a:lnTo>
                    <a:pt x="157031" y="124182"/>
                  </a:lnTo>
                  <a:lnTo>
                    <a:pt x="141446" y="145541"/>
                  </a:lnTo>
                  <a:lnTo>
                    <a:pt x="119145" y="159472"/>
                  </a:lnTo>
                  <a:lnTo>
                    <a:pt x="92201" y="163829"/>
                  </a:lnTo>
                  <a:lnTo>
                    <a:pt x="65436" y="157781"/>
                  </a:lnTo>
                  <a:lnTo>
                    <a:pt x="43814" y="142303"/>
                  </a:lnTo>
                  <a:lnTo>
                    <a:pt x="29622" y="119681"/>
                  </a:lnTo>
                  <a:lnTo>
                    <a:pt x="25145" y="92201"/>
                  </a:lnTo>
                  <a:lnTo>
                    <a:pt x="31622" y="65555"/>
                  </a:lnTo>
                  <a:lnTo>
                    <a:pt x="47243" y="44195"/>
                  </a:lnTo>
                  <a:lnTo>
                    <a:pt x="69722" y="30265"/>
                  </a:lnTo>
                  <a:lnTo>
                    <a:pt x="96773" y="25907"/>
                  </a:lnTo>
                  <a:lnTo>
                    <a:pt x="975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1769" y="2935223"/>
              <a:ext cx="108965" cy="11963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516478" y="2919892"/>
              <a:ext cx="129539" cy="135255"/>
            </a:xfrm>
            <a:custGeom>
              <a:avLst/>
              <a:gdLst/>
              <a:ahLst/>
              <a:cxnLst/>
              <a:rect l="l" t="t" r="r" b="b"/>
              <a:pathLst>
                <a:path w="129540" h="135255">
                  <a:moveTo>
                    <a:pt x="196" y="38407"/>
                  </a:moveTo>
                  <a:lnTo>
                    <a:pt x="288" y="37953"/>
                  </a:lnTo>
                  <a:lnTo>
                    <a:pt x="343" y="37872"/>
                  </a:lnTo>
                </a:path>
                <a:path w="129540" h="135255">
                  <a:moveTo>
                    <a:pt x="15025" y="16153"/>
                  </a:moveTo>
                  <a:lnTo>
                    <a:pt x="15195" y="15902"/>
                  </a:lnTo>
                  <a:lnTo>
                    <a:pt x="16600" y="14952"/>
                  </a:lnTo>
                </a:path>
                <a:path w="129540" h="135255">
                  <a:moveTo>
                    <a:pt x="35498" y="2177"/>
                  </a:moveTo>
                  <a:lnTo>
                    <a:pt x="37245" y="996"/>
                  </a:lnTo>
                  <a:lnTo>
                    <a:pt x="42140" y="0"/>
                  </a:lnTo>
                </a:path>
                <a:path w="129540" h="135255">
                  <a:moveTo>
                    <a:pt x="65554" y="134684"/>
                  </a:moveTo>
                  <a:lnTo>
                    <a:pt x="64153" y="134965"/>
                  </a:lnTo>
                  <a:lnTo>
                    <a:pt x="61277" y="134378"/>
                  </a:lnTo>
                </a:path>
                <a:path w="129540" h="135255">
                  <a:moveTo>
                    <a:pt x="41618" y="130368"/>
                  </a:moveTo>
                  <a:lnTo>
                    <a:pt x="37245" y="129476"/>
                  </a:lnTo>
                  <a:lnTo>
                    <a:pt x="34644" y="127708"/>
                  </a:lnTo>
                </a:path>
                <a:path w="129540" h="135255">
                  <a:moveTo>
                    <a:pt x="18089" y="116454"/>
                  </a:moveTo>
                  <a:lnTo>
                    <a:pt x="15195" y="114486"/>
                  </a:lnTo>
                  <a:lnTo>
                    <a:pt x="14304" y="113155"/>
                  </a:lnTo>
                </a:path>
                <a:path w="129540" h="135255">
                  <a:moveTo>
                    <a:pt x="907" y="93135"/>
                  </a:moveTo>
                  <a:lnTo>
                    <a:pt x="854" y="93055"/>
                  </a:lnTo>
                </a:path>
                <a:path w="129540" h="135255">
                  <a:moveTo>
                    <a:pt x="145" y="91495"/>
                  </a:moveTo>
                  <a:lnTo>
                    <a:pt x="0" y="90769"/>
                  </a:lnTo>
                </a:path>
                <a:path w="129540" h="135255">
                  <a:moveTo>
                    <a:pt x="91070" y="909"/>
                  </a:moveTo>
                  <a:lnTo>
                    <a:pt x="91502" y="996"/>
                  </a:lnTo>
                  <a:lnTo>
                    <a:pt x="92081" y="1383"/>
                  </a:lnTo>
                </a:path>
                <a:path w="129540" h="135255">
                  <a:moveTo>
                    <a:pt x="113144" y="15478"/>
                  </a:moveTo>
                  <a:lnTo>
                    <a:pt x="113778" y="15902"/>
                  </a:lnTo>
                  <a:lnTo>
                    <a:pt x="114255" y="16603"/>
                  </a:lnTo>
                </a:path>
                <a:path w="129540" h="135255">
                  <a:moveTo>
                    <a:pt x="126637" y="34818"/>
                  </a:moveTo>
                  <a:lnTo>
                    <a:pt x="126858" y="35143"/>
                  </a:lnTo>
                </a:path>
                <a:path w="129540" h="135255">
                  <a:moveTo>
                    <a:pt x="127399" y="35938"/>
                  </a:moveTo>
                  <a:lnTo>
                    <a:pt x="127894" y="36667"/>
                  </a:lnTo>
                </a:path>
                <a:path w="129540" h="135255">
                  <a:moveTo>
                    <a:pt x="128161" y="37059"/>
                  </a:moveTo>
                  <a:lnTo>
                    <a:pt x="128768" y="37953"/>
                  </a:lnTo>
                  <a:lnTo>
                    <a:pt x="128817" y="38191"/>
                  </a:lnTo>
                </a:path>
                <a:path w="129540" h="135255">
                  <a:moveTo>
                    <a:pt x="128923" y="38711"/>
                  </a:moveTo>
                  <a:lnTo>
                    <a:pt x="129283" y="40477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46163" y="296233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4762" y="158"/>
                  </a:moveTo>
                  <a:lnTo>
                    <a:pt x="4827" y="158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97494" y="2981017"/>
              <a:ext cx="53340" cy="70485"/>
            </a:xfrm>
            <a:custGeom>
              <a:avLst/>
              <a:gdLst/>
              <a:ahLst/>
              <a:cxnLst/>
              <a:rect l="l" t="t" r="r" b="b"/>
              <a:pathLst>
                <a:path w="53340" h="70485">
                  <a:moveTo>
                    <a:pt x="52479" y="0"/>
                  </a:moveTo>
                  <a:lnTo>
                    <a:pt x="52930" y="2212"/>
                  </a:lnTo>
                </a:path>
                <a:path w="53340" h="70485">
                  <a:moveTo>
                    <a:pt x="53087" y="2981"/>
                  </a:moveTo>
                  <a:lnTo>
                    <a:pt x="53241" y="3736"/>
                  </a:lnTo>
                  <a:lnTo>
                    <a:pt x="47752" y="31085"/>
                  </a:lnTo>
                  <a:lnTo>
                    <a:pt x="38092" y="45441"/>
                  </a:lnTo>
                </a:path>
                <a:path w="53340" h="70485">
                  <a:moveTo>
                    <a:pt x="34901" y="50182"/>
                  </a:moveTo>
                  <a:lnTo>
                    <a:pt x="32762" y="53361"/>
                  </a:lnTo>
                  <a:lnTo>
                    <a:pt x="22551" y="60233"/>
                  </a:lnTo>
                </a:path>
                <a:path w="53340" h="70485">
                  <a:moveTo>
                    <a:pt x="14980" y="65327"/>
                  </a:moveTo>
                  <a:lnTo>
                    <a:pt x="10486" y="68351"/>
                  </a:lnTo>
                  <a:lnTo>
                    <a:pt x="0" y="7045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1289" y="2916173"/>
              <a:ext cx="139445" cy="13868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511289" y="2915411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>
                  <a:moveTo>
                    <a:pt x="0" y="69342"/>
                  </a:moveTo>
                  <a:lnTo>
                    <a:pt x="5476" y="42433"/>
                  </a:lnTo>
                  <a:lnTo>
                    <a:pt x="20383" y="20383"/>
                  </a:lnTo>
                  <a:lnTo>
                    <a:pt x="42433" y="5476"/>
                  </a:lnTo>
                  <a:lnTo>
                    <a:pt x="69342" y="0"/>
                  </a:lnTo>
                  <a:lnTo>
                    <a:pt x="96690" y="5476"/>
                  </a:lnTo>
                  <a:lnTo>
                    <a:pt x="118967" y="20383"/>
                  </a:lnTo>
                  <a:lnTo>
                    <a:pt x="133957" y="42433"/>
                  </a:lnTo>
                  <a:lnTo>
                    <a:pt x="139446" y="69342"/>
                  </a:lnTo>
                  <a:lnTo>
                    <a:pt x="133957" y="96690"/>
                  </a:lnTo>
                  <a:lnTo>
                    <a:pt x="118967" y="118967"/>
                  </a:lnTo>
                  <a:lnTo>
                    <a:pt x="96690" y="133957"/>
                  </a:lnTo>
                  <a:lnTo>
                    <a:pt x="69342" y="139446"/>
                  </a:lnTo>
                  <a:lnTo>
                    <a:pt x="42433" y="133957"/>
                  </a:lnTo>
                  <a:lnTo>
                    <a:pt x="20383" y="118967"/>
                  </a:lnTo>
                  <a:lnTo>
                    <a:pt x="5476" y="96690"/>
                  </a:lnTo>
                  <a:lnTo>
                    <a:pt x="0" y="6934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554216" y="2916427"/>
            <a:ext cx="5397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60" dirty="0">
                <a:latin typeface="Tahoma"/>
                <a:cs typeface="Tahoma"/>
              </a:rPr>
              <a:t>1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65626" y="4407661"/>
            <a:ext cx="5334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15</a:t>
            </a:r>
            <a:endParaRPr sz="400">
              <a:latin typeface="Tahoma"/>
              <a:cs typeface="Tahom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35" name="object 3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824863" y="6320663"/>
            <a:ext cx="4090035" cy="2044064"/>
            <a:chOff x="1824863" y="6320663"/>
            <a:chExt cx="4090035" cy="2044064"/>
          </a:xfrm>
        </p:grpSpPr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31086" y="6326886"/>
              <a:ext cx="4077462" cy="203149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828038" y="6323838"/>
              <a:ext cx="4083685" cy="2037714"/>
            </a:xfrm>
            <a:custGeom>
              <a:avLst/>
              <a:gdLst/>
              <a:ahLst/>
              <a:cxnLst/>
              <a:rect l="l" t="t" r="r" b="b"/>
              <a:pathLst>
                <a:path w="4083685" h="2037715">
                  <a:moveTo>
                    <a:pt x="0" y="0"/>
                  </a:moveTo>
                  <a:lnTo>
                    <a:pt x="4083558" y="0"/>
                  </a:lnTo>
                  <a:lnTo>
                    <a:pt x="4083558" y="2037588"/>
                  </a:lnTo>
                  <a:lnTo>
                    <a:pt x="0" y="203758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07363" y="5691632"/>
            <a:ext cx="10788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576315" y="6557771"/>
            <a:ext cx="293370" cy="187960"/>
          </a:xfrm>
          <a:custGeom>
            <a:avLst/>
            <a:gdLst/>
            <a:ahLst/>
            <a:cxnLst/>
            <a:rect l="l" t="t" r="r" b="b"/>
            <a:pathLst>
              <a:path w="293370" h="187959">
                <a:moveTo>
                  <a:pt x="0" y="0"/>
                </a:moveTo>
                <a:lnTo>
                  <a:pt x="293370" y="0"/>
                </a:lnTo>
                <a:lnTo>
                  <a:pt x="293370" y="187451"/>
                </a:lnTo>
                <a:lnTo>
                  <a:pt x="0" y="18745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864102" y="8783066"/>
            <a:ext cx="5588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endParaRPr sz="400">
              <a:latin typeface="Tahoma"/>
              <a:cs typeface="Tahom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8</a:t>
            </a:fld>
            <a:endParaRPr spc="5" dirty="0"/>
          </a:p>
        </p:txBody>
      </p:sp>
      <p:sp>
        <p:nvSpPr>
          <p:cNvPr id="47" name="object 47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772" y="1316227"/>
            <a:ext cx="6068695" cy="2021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App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393065" marR="2951480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20" dirty="0">
                <a:latin typeface="Tahoma"/>
                <a:cs typeface="Tahoma"/>
              </a:rPr>
              <a:t>Map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re</a:t>
            </a:r>
            <a:r>
              <a:rPr sz="1200" spc="-60" dirty="0">
                <a:latin typeface="Tahoma"/>
                <a:cs typeface="Tahoma"/>
              </a:rPr>
              <a:t>p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55" dirty="0">
                <a:latin typeface="Tahoma"/>
                <a:cs typeface="Tahoma"/>
              </a:rPr>
              <a:t>sito</a:t>
            </a:r>
            <a:r>
              <a:rPr sz="1200" spc="10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n</a:t>
            </a:r>
            <a:r>
              <a:rPr sz="1200" spc="-40" dirty="0">
                <a:latin typeface="Tahoma"/>
                <a:cs typeface="Tahoma"/>
              </a:rPr>
              <a:t>etw</a:t>
            </a:r>
            <a:r>
              <a:rPr sz="1200" spc="-60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r</a:t>
            </a:r>
            <a:r>
              <a:rPr sz="1200" spc="-45" dirty="0">
                <a:latin typeface="Tahoma"/>
                <a:cs typeface="Tahoma"/>
              </a:rPr>
              <a:t>k  </a:t>
            </a:r>
            <a:r>
              <a:rPr sz="1200" spc="-50" dirty="0">
                <a:latin typeface="Tahoma"/>
                <a:cs typeface="Tahoma"/>
              </a:rPr>
              <a:t>di</a:t>
            </a:r>
            <a:r>
              <a:rPr sz="1200" spc="-35" dirty="0">
                <a:latin typeface="Tahoma"/>
                <a:cs typeface="Tahoma"/>
              </a:rPr>
              <a:t>r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to</a:t>
            </a:r>
            <a:r>
              <a:rPr sz="1200" spc="20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o</a:t>
            </a:r>
            <a:r>
              <a:rPr sz="1200" spc="-35" dirty="0">
                <a:latin typeface="Tahoma"/>
                <a:cs typeface="Tahoma"/>
              </a:rPr>
              <a:t>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60" dirty="0">
                <a:latin typeface="Tahoma"/>
                <a:cs typeface="Tahoma"/>
              </a:rPr>
              <a:t>ou</a:t>
            </a:r>
            <a:r>
              <a:rPr sz="1200" spc="-35" dirty="0">
                <a:latin typeface="Tahoma"/>
                <a:cs typeface="Tahoma"/>
              </a:rPr>
              <a:t>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comp</a:t>
            </a:r>
            <a:r>
              <a:rPr sz="1200" spc="-30" dirty="0">
                <a:latin typeface="Tahoma"/>
                <a:cs typeface="Tahoma"/>
              </a:rPr>
              <a:t>u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 marL="393065" marR="2875915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35" dirty="0">
                <a:latin typeface="Tahoma"/>
                <a:cs typeface="Tahoma"/>
              </a:rPr>
              <a:t>View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browse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using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Mac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OS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X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F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55" dirty="0">
                <a:latin typeface="Tahoma"/>
                <a:cs typeface="Tahoma"/>
              </a:rPr>
              <a:t>nder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W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nd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15" dirty="0">
                <a:latin typeface="Tahoma"/>
                <a:cs typeface="Tahoma"/>
              </a:rPr>
              <a:t>w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x</a:t>
            </a:r>
            <a:r>
              <a:rPr sz="1200" spc="-45" dirty="0">
                <a:latin typeface="Tahoma"/>
                <a:cs typeface="Tahoma"/>
              </a:rPr>
              <a:t>plorer</a:t>
            </a:r>
            <a:endParaRPr sz="1200">
              <a:latin typeface="Tahoma"/>
              <a:cs typeface="Tahoma"/>
            </a:endParaRPr>
          </a:p>
          <a:p>
            <a:pPr marL="393065" marR="332422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7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105" dirty="0">
                <a:latin typeface="Tahoma"/>
                <a:cs typeface="Tahoma"/>
              </a:rPr>
              <a:t>te,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35" dirty="0">
                <a:latin typeface="Tahoma"/>
                <a:cs typeface="Tahoma"/>
              </a:rPr>
              <a:t>i</a:t>
            </a:r>
            <a:r>
              <a:rPr sz="1200" spc="10" dirty="0">
                <a:latin typeface="Tahoma"/>
                <a:cs typeface="Tahoma"/>
              </a:rPr>
              <a:t>t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del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20" dirty="0">
                <a:latin typeface="Tahoma"/>
                <a:cs typeface="Tahoma"/>
              </a:rPr>
              <a:t>om  </a:t>
            </a:r>
            <a:r>
              <a:rPr sz="1200" spc="-50" dirty="0">
                <a:latin typeface="Tahoma"/>
                <a:cs typeface="Tahoma"/>
              </a:rPr>
              <a:t>Finder/Explorer</a:t>
            </a:r>
            <a:endParaRPr sz="1200">
              <a:latin typeface="Tahoma"/>
              <a:cs typeface="Tahoma"/>
            </a:endParaRPr>
          </a:p>
          <a:p>
            <a:pPr marL="469265" marR="3380104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120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yn</a:t>
            </a:r>
            <a:r>
              <a:rPr sz="1100" spc="-3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h</a:t>
            </a:r>
            <a:r>
              <a:rPr sz="1100" spc="-35" dirty="0">
                <a:latin typeface="Tahoma"/>
                <a:cs typeface="Tahoma"/>
              </a:rPr>
              <a:t>ron</a:t>
            </a:r>
            <a:r>
              <a:rPr sz="1100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z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c</a:t>
            </a:r>
            <a:r>
              <a:rPr sz="1100" spc="-45" dirty="0">
                <a:latin typeface="Tahoma"/>
                <a:cs typeface="Tahoma"/>
              </a:rPr>
              <a:t>ha</a:t>
            </a:r>
            <a:r>
              <a:rPr sz="1100" spc="-75" dirty="0">
                <a:latin typeface="Tahoma"/>
                <a:cs typeface="Tahoma"/>
              </a:rPr>
              <a:t>ng</a:t>
            </a:r>
            <a:r>
              <a:rPr sz="1100" spc="-4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85" dirty="0">
                <a:latin typeface="Tahoma"/>
                <a:cs typeface="Tahoma"/>
              </a:rPr>
              <a:t> 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f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20" dirty="0">
                <a:latin typeface="Tahoma"/>
                <a:cs typeface="Tahoma"/>
              </a:rPr>
              <a:t>om  </a:t>
            </a:r>
            <a:r>
              <a:rPr sz="1100" spc="-50" dirty="0">
                <a:latin typeface="Tahoma"/>
                <a:cs typeface="Tahoma"/>
              </a:rPr>
              <a:t>Finder/Explorer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within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Assets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12615" y="1788286"/>
            <a:ext cx="1949450" cy="2374900"/>
            <a:chOff x="4412615" y="1788286"/>
            <a:chExt cx="1949450" cy="23749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8838" y="1794509"/>
              <a:ext cx="1937004" cy="23336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415790" y="1791461"/>
              <a:ext cx="1943100" cy="2368550"/>
            </a:xfrm>
            <a:custGeom>
              <a:avLst/>
              <a:gdLst/>
              <a:ahLst/>
              <a:cxnLst/>
              <a:rect l="l" t="t" r="r" b="b"/>
              <a:pathLst>
                <a:path w="1943100" h="2368550">
                  <a:moveTo>
                    <a:pt x="0" y="0"/>
                  </a:moveTo>
                  <a:lnTo>
                    <a:pt x="1943100" y="0"/>
                  </a:lnTo>
                  <a:lnTo>
                    <a:pt x="1943100" y="2368296"/>
                  </a:lnTo>
                  <a:lnTo>
                    <a:pt x="0" y="236829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51909" y="4407661"/>
            <a:ext cx="7937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159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5" name="object 1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4663" y="5691632"/>
            <a:ext cx="34867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th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top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App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16046" y="7673340"/>
            <a:ext cx="652780" cy="264160"/>
          </a:xfrm>
          <a:custGeom>
            <a:avLst/>
            <a:gdLst/>
            <a:ahLst/>
            <a:cxnLst/>
            <a:rect l="l" t="t" r="r" b="b"/>
            <a:pathLst>
              <a:path w="652779" h="264159">
                <a:moveTo>
                  <a:pt x="312420" y="146304"/>
                </a:moveTo>
                <a:lnTo>
                  <a:pt x="233934" y="146304"/>
                </a:lnTo>
                <a:lnTo>
                  <a:pt x="233934" y="28194"/>
                </a:lnTo>
                <a:lnTo>
                  <a:pt x="77724" y="28194"/>
                </a:lnTo>
                <a:lnTo>
                  <a:pt x="77724" y="146304"/>
                </a:lnTo>
                <a:lnTo>
                  <a:pt x="0" y="146304"/>
                </a:lnTo>
                <a:lnTo>
                  <a:pt x="156210" y="263652"/>
                </a:lnTo>
                <a:lnTo>
                  <a:pt x="312420" y="146304"/>
                </a:lnTo>
                <a:close/>
              </a:path>
              <a:path w="652779" h="264159">
                <a:moveTo>
                  <a:pt x="652272" y="118110"/>
                </a:moveTo>
                <a:lnTo>
                  <a:pt x="496062" y="0"/>
                </a:lnTo>
                <a:lnTo>
                  <a:pt x="339852" y="118110"/>
                </a:lnTo>
                <a:lnTo>
                  <a:pt x="417576" y="118110"/>
                </a:lnTo>
                <a:lnTo>
                  <a:pt x="417576" y="235458"/>
                </a:lnTo>
                <a:lnTo>
                  <a:pt x="573786" y="235458"/>
                </a:lnTo>
                <a:lnTo>
                  <a:pt x="573786" y="118110"/>
                </a:lnTo>
                <a:lnTo>
                  <a:pt x="652272" y="118110"/>
                </a:lnTo>
                <a:close/>
              </a:path>
            </a:pathLst>
          </a:custGeom>
          <a:solidFill>
            <a:srgbClr val="C1D7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845307" y="7219950"/>
            <a:ext cx="1855470" cy="358140"/>
          </a:xfrm>
          <a:prstGeom prst="rect">
            <a:avLst/>
          </a:prstGeom>
          <a:solidFill>
            <a:srgbClr val="8347B5"/>
          </a:solidFill>
        </p:spPr>
        <p:txBody>
          <a:bodyPr vert="horz" wrap="square" lIns="0" tIns="22860" rIns="0" bIns="0" rtlCol="0">
            <a:spAutoFit/>
          </a:bodyPr>
          <a:lstStyle/>
          <a:p>
            <a:pPr marL="594995" marR="211454" indent="-375285">
              <a:lnSpc>
                <a:spcPct val="100000"/>
              </a:lnSpc>
              <a:spcBef>
                <a:spcPts val="180"/>
              </a:spcBef>
            </a:pP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7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enc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Man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ger  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top</a:t>
            </a:r>
            <a:r>
              <a:rPr sz="1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13453" y="6444234"/>
            <a:ext cx="1696720" cy="358140"/>
          </a:xfrm>
          <a:prstGeom prst="rect">
            <a:avLst/>
          </a:prstGeom>
          <a:solidFill>
            <a:srgbClr val="93A61F"/>
          </a:solidFill>
        </p:spPr>
        <p:txBody>
          <a:bodyPr vert="horz" wrap="square" lIns="0" tIns="98425" rIns="0" bIns="0" rtlCol="0">
            <a:spAutoFit/>
          </a:bodyPr>
          <a:lstStyle/>
          <a:p>
            <a:pPr marL="327660">
              <a:lnSpc>
                <a:spcPct val="100000"/>
              </a:lnSpc>
              <a:spcBef>
                <a:spcPts val="775"/>
              </a:spcBef>
            </a:pP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top</a:t>
            </a:r>
            <a:r>
              <a:rPr sz="1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Appli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00" spc="-15" dirty="0">
                <a:solidFill>
                  <a:srgbClr val="FFFFFF"/>
                </a:solidFill>
                <a:latin typeface="Tahoma"/>
                <a:cs typeface="Tahoma"/>
              </a:rPr>
              <a:t>ion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02892" y="6444234"/>
            <a:ext cx="1695450" cy="358140"/>
          </a:xfrm>
          <a:prstGeom prst="rect">
            <a:avLst/>
          </a:prstGeom>
          <a:solidFill>
            <a:srgbClr val="93A61F"/>
          </a:solidFill>
        </p:spPr>
        <p:txBody>
          <a:bodyPr vert="horz" wrap="square" lIns="0" tIns="98425" rIns="0" bIns="0" rtlCol="0">
            <a:spAutoFit/>
          </a:bodyPr>
          <a:lstStyle/>
          <a:p>
            <a:pPr marL="528955">
              <a:lnSpc>
                <a:spcPct val="100000"/>
              </a:lnSpc>
              <a:spcBef>
                <a:spcPts val="775"/>
              </a:spcBef>
            </a:pP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0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Br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0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763773" y="6125667"/>
            <a:ext cx="2472055" cy="2378075"/>
            <a:chOff x="2763773" y="6125667"/>
            <a:chExt cx="2472055" cy="2378075"/>
          </a:xfrm>
        </p:grpSpPr>
        <p:sp>
          <p:nvSpPr>
            <p:cNvPr id="25" name="object 25"/>
            <p:cNvSpPr/>
            <p:nvPr/>
          </p:nvSpPr>
          <p:spPr>
            <a:xfrm>
              <a:off x="2763774" y="6883907"/>
              <a:ext cx="1892935" cy="264795"/>
            </a:xfrm>
            <a:custGeom>
              <a:avLst/>
              <a:gdLst/>
              <a:ahLst/>
              <a:cxnLst/>
              <a:rect l="l" t="t" r="r" b="b"/>
              <a:pathLst>
                <a:path w="1892935" h="264795">
                  <a:moveTo>
                    <a:pt x="312420" y="146304"/>
                  </a:moveTo>
                  <a:lnTo>
                    <a:pt x="233934" y="146304"/>
                  </a:lnTo>
                  <a:lnTo>
                    <a:pt x="233934" y="28956"/>
                  </a:lnTo>
                  <a:lnTo>
                    <a:pt x="77724" y="28956"/>
                  </a:lnTo>
                  <a:lnTo>
                    <a:pt x="77724" y="146304"/>
                  </a:lnTo>
                  <a:lnTo>
                    <a:pt x="0" y="146304"/>
                  </a:lnTo>
                  <a:lnTo>
                    <a:pt x="156210" y="264414"/>
                  </a:lnTo>
                  <a:lnTo>
                    <a:pt x="312420" y="146304"/>
                  </a:lnTo>
                  <a:close/>
                </a:path>
                <a:path w="1892935" h="264795">
                  <a:moveTo>
                    <a:pt x="652272" y="118110"/>
                  </a:moveTo>
                  <a:lnTo>
                    <a:pt x="496062" y="762"/>
                  </a:lnTo>
                  <a:lnTo>
                    <a:pt x="339852" y="118110"/>
                  </a:lnTo>
                  <a:lnTo>
                    <a:pt x="417576" y="118110"/>
                  </a:lnTo>
                  <a:lnTo>
                    <a:pt x="417576" y="236220"/>
                  </a:lnTo>
                  <a:lnTo>
                    <a:pt x="573786" y="236220"/>
                  </a:lnTo>
                  <a:lnTo>
                    <a:pt x="573786" y="118110"/>
                  </a:lnTo>
                  <a:lnTo>
                    <a:pt x="652272" y="118110"/>
                  </a:lnTo>
                  <a:close/>
                </a:path>
                <a:path w="1892935" h="264795">
                  <a:moveTo>
                    <a:pt x="1552956" y="146304"/>
                  </a:moveTo>
                  <a:lnTo>
                    <a:pt x="1474470" y="146304"/>
                  </a:lnTo>
                  <a:lnTo>
                    <a:pt x="1474470" y="28194"/>
                  </a:lnTo>
                  <a:lnTo>
                    <a:pt x="1318260" y="28194"/>
                  </a:lnTo>
                  <a:lnTo>
                    <a:pt x="1318260" y="146304"/>
                  </a:lnTo>
                  <a:lnTo>
                    <a:pt x="1240536" y="146304"/>
                  </a:lnTo>
                  <a:lnTo>
                    <a:pt x="1396746" y="264414"/>
                  </a:lnTo>
                  <a:lnTo>
                    <a:pt x="1552956" y="146304"/>
                  </a:lnTo>
                  <a:close/>
                </a:path>
                <a:path w="1892935" h="264795">
                  <a:moveTo>
                    <a:pt x="1892808" y="118110"/>
                  </a:moveTo>
                  <a:lnTo>
                    <a:pt x="1736598" y="0"/>
                  </a:lnTo>
                  <a:lnTo>
                    <a:pt x="1580388" y="118110"/>
                  </a:lnTo>
                  <a:lnTo>
                    <a:pt x="1658112" y="118110"/>
                  </a:lnTo>
                  <a:lnTo>
                    <a:pt x="1658112" y="235458"/>
                  </a:lnTo>
                  <a:lnTo>
                    <a:pt x="1814322" y="235458"/>
                  </a:lnTo>
                  <a:lnTo>
                    <a:pt x="1814322" y="118110"/>
                  </a:lnTo>
                  <a:lnTo>
                    <a:pt x="1892808" y="118110"/>
                  </a:lnTo>
                  <a:close/>
                </a:path>
              </a:pathLst>
            </a:custGeom>
            <a:solidFill>
              <a:srgbClr val="C1D7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0955" y="6125717"/>
              <a:ext cx="243839" cy="23545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0275" y="6125667"/>
              <a:ext cx="245426" cy="23327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845307" y="8025383"/>
              <a:ext cx="1855470" cy="478155"/>
            </a:xfrm>
            <a:custGeom>
              <a:avLst/>
              <a:gdLst/>
              <a:ahLst/>
              <a:cxnLst/>
              <a:rect l="l" t="t" r="r" b="b"/>
              <a:pathLst>
                <a:path w="1855470" h="478154">
                  <a:moveTo>
                    <a:pt x="1855470" y="0"/>
                  </a:moveTo>
                  <a:lnTo>
                    <a:pt x="0" y="0"/>
                  </a:lnTo>
                  <a:lnTo>
                    <a:pt x="0" y="477773"/>
                  </a:lnTo>
                  <a:lnTo>
                    <a:pt x="1855470" y="477773"/>
                  </a:lnTo>
                  <a:lnTo>
                    <a:pt x="1855470" y="0"/>
                  </a:lnTo>
                  <a:close/>
                </a:path>
              </a:pathLst>
            </a:custGeom>
            <a:solidFill>
              <a:srgbClr val="DE8D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845307" y="8025383"/>
            <a:ext cx="1855470" cy="47815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763905" marR="65405" indent="-398145">
              <a:lnSpc>
                <a:spcPct val="100000"/>
              </a:lnSpc>
              <a:spcBef>
                <a:spcPts val="650"/>
              </a:spcBef>
            </a:pP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7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enc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Man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ger  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Assets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12364" y="8135873"/>
            <a:ext cx="243839" cy="242315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3851147" y="8783066"/>
            <a:ext cx="8255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160</a:t>
            </a:r>
            <a:endParaRPr sz="4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159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80</a:t>
            </a:fld>
            <a:endParaRPr spc="5" dirty="0"/>
          </a:p>
        </p:txBody>
      </p:sp>
      <p:sp>
        <p:nvSpPr>
          <p:cNvPr id="34" name="object 34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160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6482" y="4407661"/>
            <a:ext cx="7175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70" dirty="0">
                <a:solidFill>
                  <a:srgbClr val="FFFFFF"/>
                </a:solidFill>
                <a:latin typeface="Tahoma"/>
                <a:cs typeface="Tahoma"/>
              </a:rPr>
              <a:t>161</a:t>
            </a:r>
            <a:endParaRPr sz="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0947" y="1321561"/>
            <a:ext cx="3521075" cy="1377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95"/>
              </a:spcBef>
            </a:pP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th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top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App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Tahoma"/>
              <a:cs typeface="Tahoma"/>
            </a:endParaRPr>
          </a:p>
          <a:p>
            <a:pPr marL="241300" indent="-229235">
              <a:lnSpc>
                <a:spcPct val="100000"/>
              </a:lnSpc>
              <a:buAutoNum type="arabicPeriod"/>
              <a:tabLst>
                <a:tab pos="240665" algn="l"/>
                <a:tab pos="241935" algn="l"/>
              </a:tabLst>
            </a:pPr>
            <a:r>
              <a:rPr sz="1100" spc="-25" dirty="0">
                <a:latin typeface="Tahoma"/>
                <a:cs typeface="Tahoma"/>
              </a:rPr>
              <a:t>Do</a:t>
            </a:r>
            <a:r>
              <a:rPr sz="1100" spc="-4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4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20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k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240665" indent="-228600">
              <a:lnSpc>
                <a:spcPct val="100000"/>
              </a:lnSpc>
              <a:spcBef>
                <a:spcPts val="345"/>
              </a:spcBef>
              <a:buAutoNum type="arabicPeriod"/>
              <a:tabLst>
                <a:tab pos="240665" algn="l"/>
                <a:tab pos="241300" algn="l"/>
              </a:tabLst>
            </a:pPr>
            <a:r>
              <a:rPr sz="1100" spc="-170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al</a:t>
            </a:r>
            <a:r>
              <a:rPr sz="1100" spc="-15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k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50" dirty="0">
                <a:latin typeface="Tahoma"/>
                <a:cs typeface="Tahoma"/>
              </a:rPr>
              <a:t>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p</a:t>
            </a:r>
            <a:r>
              <a:rPr sz="1100" spc="-60" dirty="0">
                <a:latin typeface="Tahoma"/>
                <a:cs typeface="Tahoma"/>
              </a:rPr>
              <a:t>p</a:t>
            </a:r>
            <a:r>
              <a:rPr sz="1100" spc="-16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240665" marR="1474470" indent="-228600">
              <a:lnSpc>
                <a:spcPct val="100000"/>
              </a:lnSpc>
              <a:spcBef>
                <a:spcPts val="355"/>
              </a:spcBef>
              <a:buAutoNum type="arabicPeriod"/>
              <a:tabLst>
                <a:tab pos="241300" algn="l"/>
                <a:tab pos="241935" algn="l"/>
              </a:tabLst>
            </a:pP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k</a:t>
            </a:r>
            <a:r>
              <a:rPr sz="1100" spc="-45" dirty="0">
                <a:latin typeface="Tahoma"/>
                <a:cs typeface="Tahoma"/>
              </a:rPr>
              <a:t>to</a:t>
            </a:r>
            <a:r>
              <a:rPr sz="1100" spc="-50" dirty="0">
                <a:latin typeface="Tahoma"/>
                <a:cs typeface="Tahoma"/>
              </a:rPr>
              <a:t>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</a:t>
            </a:r>
            <a:r>
              <a:rPr sz="1100" spc="-5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w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 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 </a:t>
            </a:r>
            <a:r>
              <a:rPr sz="1100" spc="-80" dirty="0">
                <a:latin typeface="Tahoma"/>
                <a:cs typeface="Tahoma"/>
              </a:rPr>
              <a:t>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lo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al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0" dirty="0">
                <a:latin typeface="Tahoma"/>
                <a:cs typeface="Tahoma"/>
              </a:rPr>
              <a:t>y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10" dirty="0">
                <a:latin typeface="Tahoma"/>
                <a:cs typeface="Tahoma"/>
              </a:rPr>
              <a:t>m  </a:t>
            </a:r>
            <a:r>
              <a:rPr sz="1100" spc="-75" dirty="0">
                <a:latin typeface="Tahoma"/>
                <a:cs typeface="Tahoma"/>
              </a:rPr>
              <a:t>(drive).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769616" y="1789048"/>
            <a:ext cx="4010025" cy="2207260"/>
            <a:chOff x="2769616" y="1789048"/>
            <a:chExt cx="4010025" cy="22072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5526" y="1831335"/>
              <a:ext cx="3707129" cy="132715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062478" y="1792223"/>
              <a:ext cx="3714115" cy="1369695"/>
            </a:xfrm>
            <a:custGeom>
              <a:avLst/>
              <a:gdLst/>
              <a:ahLst/>
              <a:cxnLst/>
              <a:rect l="l" t="t" r="r" b="b"/>
              <a:pathLst>
                <a:path w="3714115" h="1369695">
                  <a:moveTo>
                    <a:pt x="0" y="0"/>
                  </a:moveTo>
                  <a:lnTo>
                    <a:pt x="3713987" y="0"/>
                  </a:lnTo>
                  <a:lnTo>
                    <a:pt x="3713987" y="1369314"/>
                  </a:lnTo>
                  <a:lnTo>
                    <a:pt x="0" y="136931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75966" y="2707385"/>
              <a:ext cx="1607185" cy="1282700"/>
            </a:xfrm>
            <a:custGeom>
              <a:avLst/>
              <a:gdLst/>
              <a:ahLst/>
              <a:cxnLst/>
              <a:rect l="l" t="t" r="r" b="b"/>
              <a:pathLst>
                <a:path w="1607185" h="1282700">
                  <a:moveTo>
                    <a:pt x="1607058" y="0"/>
                  </a:moveTo>
                  <a:lnTo>
                    <a:pt x="700278" y="860298"/>
                  </a:lnTo>
                  <a:lnTo>
                    <a:pt x="70866" y="860298"/>
                  </a:lnTo>
                  <a:lnTo>
                    <a:pt x="43398" y="865786"/>
                  </a:lnTo>
                  <a:lnTo>
                    <a:pt x="20859" y="880776"/>
                  </a:lnTo>
                  <a:lnTo>
                    <a:pt x="5607" y="903053"/>
                  </a:lnTo>
                  <a:lnTo>
                    <a:pt x="0" y="930402"/>
                  </a:lnTo>
                  <a:lnTo>
                    <a:pt x="0" y="1211580"/>
                  </a:lnTo>
                  <a:lnTo>
                    <a:pt x="5607" y="1239047"/>
                  </a:lnTo>
                  <a:lnTo>
                    <a:pt x="20859" y="1261586"/>
                  </a:lnTo>
                  <a:lnTo>
                    <a:pt x="43398" y="1276838"/>
                  </a:lnTo>
                  <a:lnTo>
                    <a:pt x="70866" y="1282446"/>
                  </a:lnTo>
                  <a:lnTo>
                    <a:pt x="1129284" y="1282446"/>
                  </a:lnTo>
                  <a:lnTo>
                    <a:pt x="1156632" y="1276838"/>
                  </a:lnTo>
                  <a:lnTo>
                    <a:pt x="1178909" y="1261586"/>
                  </a:lnTo>
                  <a:lnTo>
                    <a:pt x="1193899" y="1239047"/>
                  </a:lnTo>
                  <a:lnTo>
                    <a:pt x="1199388" y="1211580"/>
                  </a:lnTo>
                  <a:lnTo>
                    <a:pt x="1199388" y="930402"/>
                  </a:lnTo>
                  <a:lnTo>
                    <a:pt x="1193899" y="903053"/>
                  </a:lnTo>
                  <a:lnTo>
                    <a:pt x="1178909" y="880776"/>
                  </a:lnTo>
                  <a:lnTo>
                    <a:pt x="1156632" y="865786"/>
                  </a:lnTo>
                  <a:lnTo>
                    <a:pt x="1129284" y="860298"/>
                  </a:lnTo>
                  <a:lnTo>
                    <a:pt x="999744" y="860298"/>
                  </a:lnTo>
                  <a:lnTo>
                    <a:pt x="1607058" y="0"/>
                  </a:lnTo>
                  <a:close/>
                </a:path>
              </a:pathLst>
            </a:custGeom>
            <a:solidFill>
              <a:srgbClr val="93A6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75966" y="2707385"/>
              <a:ext cx="1607185" cy="1282700"/>
            </a:xfrm>
            <a:custGeom>
              <a:avLst/>
              <a:gdLst/>
              <a:ahLst/>
              <a:cxnLst/>
              <a:rect l="l" t="t" r="r" b="b"/>
              <a:pathLst>
                <a:path w="1607185" h="1282700">
                  <a:moveTo>
                    <a:pt x="0" y="930402"/>
                  </a:moveTo>
                  <a:lnTo>
                    <a:pt x="5607" y="903053"/>
                  </a:lnTo>
                  <a:lnTo>
                    <a:pt x="20859" y="880776"/>
                  </a:lnTo>
                  <a:lnTo>
                    <a:pt x="43398" y="865786"/>
                  </a:lnTo>
                  <a:lnTo>
                    <a:pt x="70866" y="860298"/>
                  </a:lnTo>
                  <a:lnTo>
                    <a:pt x="700278" y="860298"/>
                  </a:lnTo>
                  <a:lnTo>
                    <a:pt x="1607058" y="0"/>
                  </a:lnTo>
                  <a:lnTo>
                    <a:pt x="999744" y="860298"/>
                  </a:lnTo>
                  <a:lnTo>
                    <a:pt x="1129284" y="860298"/>
                  </a:lnTo>
                  <a:lnTo>
                    <a:pt x="1156632" y="865786"/>
                  </a:lnTo>
                  <a:lnTo>
                    <a:pt x="1178909" y="880776"/>
                  </a:lnTo>
                  <a:lnTo>
                    <a:pt x="1193899" y="903053"/>
                  </a:lnTo>
                  <a:lnTo>
                    <a:pt x="1199388" y="930402"/>
                  </a:lnTo>
                  <a:lnTo>
                    <a:pt x="1199388" y="1211580"/>
                  </a:lnTo>
                  <a:lnTo>
                    <a:pt x="1193899" y="1239047"/>
                  </a:lnTo>
                  <a:lnTo>
                    <a:pt x="1178909" y="1261586"/>
                  </a:lnTo>
                  <a:lnTo>
                    <a:pt x="1156632" y="1276838"/>
                  </a:lnTo>
                  <a:lnTo>
                    <a:pt x="1129284" y="1282446"/>
                  </a:lnTo>
                  <a:lnTo>
                    <a:pt x="70866" y="1282446"/>
                  </a:lnTo>
                  <a:lnTo>
                    <a:pt x="43398" y="1276838"/>
                  </a:lnTo>
                  <a:lnTo>
                    <a:pt x="20859" y="1261586"/>
                  </a:lnTo>
                  <a:lnTo>
                    <a:pt x="5607" y="1239047"/>
                  </a:lnTo>
                  <a:lnTo>
                    <a:pt x="0" y="1211580"/>
                  </a:lnTo>
                  <a:lnTo>
                    <a:pt x="0" y="930402"/>
                  </a:lnTo>
                  <a:close/>
                </a:path>
              </a:pathLst>
            </a:custGeom>
            <a:ln w="12700">
              <a:solidFill>
                <a:srgbClr val="8D9E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38928" y="3210305"/>
              <a:ext cx="759460" cy="293370"/>
            </a:xfrm>
            <a:custGeom>
              <a:avLst/>
              <a:gdLst/>
              <a:ahLst/>
              <a:cxnLst/>
              <a:rect l="l" t="t" r="r" b="b"/>
              <a:pathLst>
                <a:path w="759460" h="293370">
                  <a:moveTo>
                    <a:pt x="371094" y="153162"/>
                  </a:moveTo>
                  <a:lnTo>
                    <a:pt x="278130" y="153162"/>
                  </a:lnTo>
                  <a:lnTo>
                    <a:pt x="278130" y="12954"/>
                  </a:lnTo>
                  <a:lnTo>
                    <a:pt x="92964" y="12954"/>
                  </a:lnTo>
                  <a:lnTo>
                    <a:pt x="92964" y="153162"/>
                  </a:lnTo>
                  <a:lnTo>
                    <a:pt x="0" y="153162"/>
                  </a:lnTo>
                  <a:lnTo>
                    <a:pt x="185928" y="293370"/>
                  </a:lnTo>
                  <a:lnTo>
                    <a:pt x="371094" y="153162"/>
                  </a:lnTo>
                  <a:close/>
                </a:path>
                <a:path w="759460" h="293370">
                  <a:moveTo>
                    <a:pt x="758952" y="140208"/>
                  </a:moveTo>
                  <a:lnTo>
                    <a:pt x="573024" y="0"/>
                  </a:lnTo>
                  <a:lnTo>
                    <a:pt x="387096" y="140208"/>
                  </a:lnTo>
                  <a:lnTo>
                    <a:pt x="480060" y="140208"/>
                  </a:lnTo>
                  <a:lnTo>
                    <a:pt x="480060" y="280416"/>
                  </a:lnTo>
                  <a:lnTo>
                    <a:pt x="665988" y="280416"/>
                  </a:lnTo>
                  <a:lnTo>
                    <a:pt x="665988" y="140208"/>
                  </a:lnTo>
                  <a:lnTo>
                    <a:pt x="758952" y="140208"/>
                  </a:lnTo>
                  <a:close/>
                </a:path>
              </a:pathLst>
            </a:custGeom>
            <a:solidFill>
              <a:srgbClr val="C1D7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30322" y="3609848"/>
            <a:ext cx="86169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ew</a:t>
            </a:r>
            <a:r>
              <a:rPr sz="1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dr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ve</a:t>
            </a:r>
            <a:r>
              <a:rPr sz="1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0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00" spc="-15" dirty="0">
                <a:solidFill>
                  <a:srgbClr val="FFFFFF"/>
                </a:solidFill>
                <a:latin typeface="Tahoma"/>
                <a:cs typeface="Tahoma"/>
              </a:rPr>
              <a:t>le  </a:t>
            </a:r>
            <a:r>
              <a:rPr sz="1000" spc="-35" dirty="0">
                <a:solidFill>
                  <a:srgbClr val="FFFFFF"/>
                </a:solidFill>
                <a:latin typeface="Tahoma"/>
                <a:cs typeface="Tahoma"/>
              </a:rPr>
              <a:t>explorer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19471" y="3540252"/>
            <a:ext cx="1316355" cy="477520"/>
          </a:xfrm>
          <a:custGeom>
            <a:avLst/>
            <a:gdLst/>
            <a:ahLst/>
            <a:cxnLst/>
            <a:rect l="l" t="t" r="r" b="b"/>
            <a:pathLst>
              <a:path w="1316354" h="477520">
                <a:moveTo>
                  <a:pt x="1315974" y="0"/>
                </a:moveTo>
                <a:lnTo>
                  <a:pt x="0" y="0"/>
                </a:lnTo>
                <a:lnTo>
                  <a:pt x="0" y="477012"/>
                </a:lnTo>
                <a:lnTo>
                  <a:pt x="1315974" y="477012"/>
                </a:lnTo>
                <a:lnTo>
                  <a:pt x="1315974" y="0"/>
                </a:lnTo>
                <a:close/>
              </a:path>
            </a:pathLst>
          </a:custGeom>
          <a:solidFill>
            <a:srgbClr val="DE8D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19471" y="3540252"/>
            <a:ext cx="1316355" cy="47752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imes New Roman"/>
              <a:cs typeface="Times New Roman"/>
            </a:endParaRPr>
          </a:p>
          <a:p>
            <a:pPr marL="502284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AEM</a:t>
            </a:r>
            <a:r>
              <a:rPr sz="1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00" spc="-55" dirty="0">
                <a:solidFill>
                  <a:srgbClr val="FFFFFF"/>
                </a:solidFill>
                <a:latin typeface="Tahoma"/>
                <a:cs typeface="Tahoma"/>
              </a:rPr>
              <a:t>sse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7819" y="1126616"/>
            <a:ext cx="6094730" cy="3429000"/>
            <a:chOff x="837819" y="1126616"/>
            <a:chExt cx="6094730" cy="342900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20" y="3627119"/>
              <a:ext cx="280390" cy="27965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631692" y="2589275"/>
              <a:ext cx="2955290" cy="133350"/>
            </a:xfrm>
            <a:custGeom>
              <a:avLst/>
              <a:gdLst/>
              <a:ahLst/>
              <a:cxnLst/>
              <a:rect l="l" t="t" r="r" b="b"/>
              <a:pathLst>
                <a:path w="2955290" h="133350">
                  <a:moveTo>
                    <a:pt x="0" y="0"/>
                  </a:moveTo>
                  <a:lnTo>
                    <a:pt x="2955036" y="0"/>
                  </a:lnTo>
                  <a:lnTo>
                    <a:pt x="2955036" y="133350"/>
                  </a:lnTo>
                  <a:lnTo>
                    <a:pt x="0" y="1333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44296" y="1133093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838200" y="5502402"/>
            <a:ext cx="6094730" cy="3429000"/>
            <a:chOff x="838200" y="5502402"/>
            <a:chExt cx="6094730" cy="342900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0" y="5502402"/>
              <a:ext cx="2148840" cy="34290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851909" y="8783066"/>
            <a:ext cx="7937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162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" y="7783830"/>
            <a:ext cx="2153412" cy="694944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592580" y="7990585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1978" y="8760714"/>
            <a:ext cx="104394" cy="141731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48761" y="5680963"/>
            <a:ext cx="3644265" cy="1526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marR="5080"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Exercise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54" dirty="0">
                <a:solidFill>
                  <a:srgbClr val="FF0000"/>
                </a:solidFill>
                <a:latin typeface="Tahoma"/>
                <a:cs typeface="Tahoma"/>
              </a:rPr>
              <a:t>1:</a:t>
            </a:r>
            <a:r>
              <a:rPr sz="1400" b="1" spc="-2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Install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the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Desktop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App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on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your </a:t>
            </a:r>
            <a:r>
              <a:rPr sz="1400" b="1" spc="-4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system</a:t>
            </a:r>
            <a:endParaRPr sz="1400">
              <a:latin typeface="Tahoma"/>
              <a:cs typeface="Tahoma"/>
            </a:endParaRPr>
          </a:p>
          <a:p>
            <a:pPr marR="163830">
              <a:lnSpc>
                <a:spcPct val="100000"/>
              </a:lnSpc>
              <a:spcBef>
                <a:spcPts val="560"/>
              </a:spcBef>
            </a:pPr>
            <a:r>
              <a:rPr sz="1200" spc="-110" dirty="0">
                <a:latin typeface="Tahoma"/>
                <a:cs typeface="Tahoma"/>
              </a:rPr>
              <a:t>In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this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exercise,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will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install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Desktop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App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on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your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system.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marR="102235">
              <a:lnSpc>
                <a:spcPct val="100000"/>
              </a:lnSpc>
            </a:pPr>
            <a:r>
              <a:rPr sz="1200" spc="-8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download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latest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Desktop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app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from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u="sng" spc="-15" dirty="0">
                <a:solidFill>
                  <a:srgbClr val="00A4E4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Adobe </a:t>
            </a:r>
            <a:r>
              <a:rPr sz="1200" spc="-360" dirty="0">
                <a:solidFill>
                  <a:srgbClr val="00A4E4"/>
                </a:solidFill>
                <a:latin typeface="Tahoma"/>
                <a:cs typeface="Tahoma"/>
              </a:rPr>
              <a:t> </a:t>
            </a:r>
            <a:r>
              <a:rPr sz="1200" u="sng" spc="-25" dirty="0">
                <a:solidFill>
                  <a:srgbClr val="00A4E4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Experience</a:t>
            </a:r>
            <a:r>
              <a:rPr sz="1200" u="sng" spc="-40" dirty="0">
                <a:solidFill>
                  <a:srgbClr val="00A4E4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 </a:t>
            </a:r>
            <a:r>
              <a:rPr sz="1200" u="sng" spc="-25" dirty="0">
                <a:solidFill>
                  <a:srgbClr val="00A4E4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Manager</a:t>
            </a:r>
            <a:r>
              <a:rPr sz="1200" u="sng" spc="-40" dirty="0">
                <a:solidFill>
                  <a:srgbClr val="00A4E4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 </a:t>
            </a:r>
            <a:r>
              <a:rPr sz="1200" u="sng" spc="-25" dirty="0">
                <a:solidFill>
                  <a:srgbClr val="00A4E4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desktop</a:t>
            </a:r>
            <a:r>
              <a:rPr sz="1200" u="sng" spc="-35" dirty="0">
                <a:solidFill>
                  <a:srgbClr val="00A4E4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 app</a:t>
            </a:r>
            <a:r>
              <a:rPr sz="1200" u="sng" spc="-40" dirty="0">
                <a:solidFill>
                  <a:srgbClr val="00A4E4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 </a:t>
            </a:r>
            <a:r>
              <a:rPr sz="1200" u="sng" spc="-35" dirty="0">
                <a:solidFill>
                  <a:srgbClr val="00A4E4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release</a:t>
            </a:r>
            <a:r>
              <a:rPr sz="1200" u="sng" spc="-25" dirty="0">
                <a:solidFill>
                  <a:srgbClr val="00A4E4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 </a:t>
            </a:r>
            <a:r>
              <a:rPr sz="1200" u="sng" spc="-30" dirty="0">
                <a:solidFill>
                  <a:srgbClr val="00A4E4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notes</a:t>
            </a:r>
            <a:r>
              <a:rPr sz="1200" spc="-20" dirty="0">
                <a:solidFill>
                  <a:srgbClr val="00A4E4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page.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161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81</a:t>
            </a:fld>
            <a:endParaRPr spc="5" dirty="0"/>
          </a:p>
        </p:txBody>
      </p:sp>
      <p:sp>
        <p:nvSpPr>
          <p:cNvPr id="35" name="object 35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162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7760"/>
            <a:ext cx="6094730" cy="3428365"/>
            <a:chOff x="838200" y="1127760"/>
            <a:chExt cx="6094730" cy="3428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127760"/>
              <a:ext cx="2148840" cy="342823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51909" y="4407661"/>
            <a:ext cx="8001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163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53412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92580" y="3615944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8761" y="1308608"/>
            <a:ext cx="3520440" cy="1074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24460"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Exercise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2: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Map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the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author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service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with </a:t>
            </a:r>
            <a:r>
              <a:rPr sz="1400" b="1" spc="-3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the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top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App</a:t>
            </a:r>
            <a:endParaRPr sz="1400">
              <a:latin typeface="Tahoma"/>
              <a:cs typeface="Tahoma"/>
            </a:endParaRPr>
          </a:p>
          <a:p>
            <a:pPr marR="5080" algn="just">
              <a:lnSpc>
                <a:spcPct val="100000"/>
              </a:lnSpc>
              <a:spcBef>
                <a:spcPts val="580"/>
              </a:spcBef>
            </a:pP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70" dirty="0">
                <a:latin typeface="Tahoma"/>
                <a:cs typeface="Tahoma"/>
              </a:rPr>
              <a:t>enario: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7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want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wo</a:t>
            </a:r>
            <a:r>
              <a:rPr sz="1200" spc="-25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k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on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k</a:t>
            </a:r>
            <a:r>
              <a:rPr sz="1200" spc="-50" dirty="0">
                <a:latin typeface="Tahoma"/>
                <a:cs typeface="Tahoma"/>
              </a:rPr>
              <a:t>to</a:t>
            </a:r>
            <a:r>
              <a:rPr sz="1200" spc="-55" dirty="0">
                <a:latin typeface="Tahoma"/>
                <a:cs typeface="Tahoma"/>
              </a:rPr>
              <a:t>p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p</a:t>
            </a:r>
            <a:r>
              <a:rPr sz="1200" spc="-60" dirty="0">
                <a:latin typeface="Tahoma"/>
                <a:cs typeface="Tahoma"/>
              </a:rPr>
              <a:t>p</a:t>
            </a:r>
            <a:r>
              <a:rPr sz="1200" spc="-180" dirty="0">
                <a:latin typeface="Tahoma"/>
                <a:cs typeface="Tahoma"/>
              </a:rPr>
              <a:t>.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7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35" dirty="0">
                <a:latin typeface="Tahoma"/>
                <a:cs typeface="Tahoma"/>
              </a:rPr>
              <a:t>u  </a:t>
            </a:r>
            <a:r>
              <a:rPr sz="1200" spc="-50" dirty="0">
                <a:latin typeface="Tahoma"/>
                <a:cs typeface="Tahoma"/>
              </a:rPr>
              <a:t>need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first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connect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Desktop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App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with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 </a:t>
            </a:r>
            <a:r>
              <a:rPr sz="1200" spc="-36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u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hori</a:t>
            </a:r>
            <a:r>
              <a:rPr sz="1200" spc="-70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n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ance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are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wo</a:t>
            </a:r>
            <a:r>
              <a:rPr sz="1200" spc="-25" dirty="0">
                <a:latin typeface="Tahoma"/>
                <a:cs typeface="Tahoma"/>
              </a:rPr>
              <a:t>r</a:t>
            </a:r>
            <a:r>
              <a:rPr sz="1200" spc="-45" dirty="0">
                <a:latin typeface="Tahoma"/>
                <a:cs typeface="Tahoma"/>
              </a:rPr>
              <a:t>k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5" name="object 1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106034" y="6191884"/>
            <a:ext cx="1276985" cy="2302510"/>
            <a:chOff x="5106034" y="6191884"/>
            <a:chExt cx="1276985" cy="230251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2257" y="6198107"/>
              <a:ext cx="1264158" cy="228904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109209" y="6195059"/>
              <a:ext cx="1270635" cy="2296160"/>
            </a:xfrm>
            <a:custGeom>
              <a:avLst/>
              <a:gdLst/>
              <a:ahLst/>
              <a:cxnLst/>
              <a:rect l="l" t="t" r="r" b="b"/>
              <a:pathLst>
                <a:path w="1270635" h="2296159">
                  <a:moveTo>
                    <a:pt x="0" y="0"/>
                  </a:moveTo>
                  <a:lnTo>
                    <a:pt x="1270253" y="0"/>
                  </a:lnTo>
                  <a:lnTo>
                    <a:pt x="1270253" y="2295906"/>
                  </a:lnTo>
                  <a:lnTo>
                    <a:pt x="0" y="229590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94663" y="5691632"/>
            <a:ext cx="2702560" cy="1002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Enabling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desktop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actions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for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assets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249554" marR="387350" indent="-200025" algn="just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spc="-80" dirty="0">
                <a:latin typeface="Tahoma"/>
                <a:cs typeface="Tahoma"/>
              </a:rPr>
              <a:t>S</a:t>
            </a:r>
            <a:r>
              <a:rPr sz="1200" spc="-85" dirty="0">
                <a:latin typeface="Tahoma"/>
                <a:cs typeface="Tahoma"/>
              </a:rPr>
              <a:t>e</a:t>
            </a:r>
            <a:r>
              <a:rPr sz="1200" spc="-5" dirty="0">
                <a:latin typeface="Tahoma"/>
                <a:cs typeface="Tahoma"/>
              </a:rPr>
              <a:t>l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5" dirty="0">
                <a:latin typeface="Tahoma"/>
                <a:cs typeface="Tahoma"/>
              </a:rPr>
              <a:t>h</a:t>
            </a:r>
            <a:r>
              <a:rPr sz="1200" spc="15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w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d</a:t>
            </a:r>
            <a:r>
              <a:rPr sz="1200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dirty="0">
                <a:latin typeface="Tahoma"/>
                <a:cs typeface="Tahoma"/>
              </a:rPr>
              <a:t>k</a:t>
            </a:r>
            <a:r>
              <a:rPr sz="1200" spc="-15" dirty="0">
                <a:latin typeface="Tahoma"/>
                <a:cs typeface="Tahoma"/>
              </a:rPr>
              <a:t>to</a:t>
            </a:r>
            <a:r>
              <a:rPr sz="1200" spc="-55" dirty="0">
                <a:latin typeface="Tahoma"/>
                <a:cs typeface="Tahoma"/>
              </a:rPr>
              <a:t>p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a</a:t>
            </a:r>
            <a:r>
              <a:rPr sz="1200" spc="5" dirty="0">
                <a:latin typeface="Tahoma"/>
                <a:cs typeface="Tahoma"/>
              </a:rPr>
              <a:t>c</a:t>
            </a:r>
            <a:r>
              <a:rPr sz="1200" spc="-25" dirty="0">
                <a:latin typeface="Tahoma"/>
                <a:cs typeface="Tahoma"/>
              </a:rPr>
              <a:t>t</a:t>
            </a:r>
            <a:r>
              <a:rPr sz="1200" spc="-10" dirty="0">
                <a:latin typeface="Tahoma"/>
                <a:cs typeface="Tahoma"/>
              </a:rPr>
              <a:t>ions  </a:t>
            </a:r>
            <a:r>
              <a:rPr sz="1200" spc="-50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s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 </a:t>
            </a:r>
            <a:r>
              <a:rPr sz="1200" spc="-35" dirty="0">
                <a:latin typeface="Tahoma"/>
                <a:cs typeface="Tahoma"/>
              </a:rPr>
              <a:t>c</a:t>
            </a:r>
            <a:r>
              <a:rPr sz="1200" spc="-50" dirty="0">
                <a:latin typeface="Tahoma"/>
                <a:cs typeface="Tahoma"/>
              </a:rPr>
              <a:t>heckbo</a:t>
            </a:r>
            <a:r>
              <a:rPr sz="1200" spc="-55" dirty="0">
                <a:latin typeface="Tahoma"/>
                <a:cs typeface="Tahoma"/>
              </a:rPr>
              <a:t>x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fr</a:t>
            </a:r>
            <a:r>
              <a:rPr sz="1200" spc="-85" dirty="0">
                <a:latin typeface="Tahoma"/>
                <a:cs typeface="Tahoma"/>
              </a:rPr>
              <a:t>o</a:t>
            </a:r>
            <a:r>
              <a:rPr sz="1200" spc="-20" dirty="0">
                <a:latin typeface="Tahoma"/>
                <a:cs typeface="Tahoma"/>
              </a:rPr>
              <a:t>m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he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15" dirty="0">
                <a:latin typeface="Tahoma"/>
                <a:cs typeface="Tahoma"/>
              </a:rPr>
              <a:t>s</a:t>
            </a:r>
            <a:r>
              <a:rPr sz="1200" spc="-30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r  </a:t>
            </a:r>
            <a:r>
              <a:rPr sz="1200" spc="-35" dirty="0">
                <a:latin typeface="Tahoma"/>
                <a:cs typeface="Tahoma"/>
              </a:rPr>
              <a:t>Preferences</a:t>
            </a:r>
            <a:r>
              <a:rPr sz="1200" spc="-5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window.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529457" y="6191884"/>
            <a:ext cx="2726055" cy="1924685"/>
            <a:chOff x="3529457" y="6191884"/>
            <a:chExt cx="2726055" cy="1924685"/>
          </a:xfrm>
        </p:grpSpPr>
        <p:sp>
          <p:nvSpPr>
            <p:cNvPr id="24" name="object 24"/>
            <p:cNvSpPr/>
            <p:nvPr/>
          </p:nvSpPr>
          <p:spPr>
            <a:xfrm>
              <a:off x="5112258" y="7284719"/>
              <a:ext cx="1138555" cy="171450"/>
            </a:xfrm>
            <a:custGeom>
              <a:avLst/>
              <a:gdLst/>
              <a:ahLst/>
              <a:cxnLst/>
              <a:rect l="l" t="t" r="r" b="b"/>
              <a:pathLst>
                <a:path w="1138554" h="171450">
                  <a:moveTo>
                    <a:pt x="0" y="0"/>
                  </a:moveTo>
                  <a:lnTo>
                    <a:pt x="1138427" y="0"/>
                  </a:lnTo>
                  <a:lnTo>
                    <a:pt x="1138427" y="171449"/>
                  </a:lnTo>
                  <a:lnTo>
                    <a:pt x="0" y="17144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4728" y="6245745"/>
              <a:ext cx="1301626" cy="183563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532632" y="6195059"/>
              <a:ext cx="1343660" cy="1918335"/>
            </a:xfrm>
            <a:custGeom>
              <a:avLst/>
              <a:gdLst/>
              <a:ahLst/>
              <a:cxnLst/>
              <a:rect l="l" t="t" r="r" b="b"/>
              <a:pathLst>
                <a:path w="1343660" h="1918334">
                  <a:moveTo>
                    <a:pt x="0" y="0"/>
                  </a:moveTo>
                  <a:lnTo>
                    <a:pt x="1343406" y="0"/>
                  </a:lnTo>
                  <a:lnTo>
                    <a:pt x="1343406" y="1917954"/>
                  </a:lnTo>
                  <a:lnTo>
                    <a:pt x="0" y="191795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9798" y="7365491"/>
              <a:ext cx="632460" cy="234315"/>
            </a:xfrm>
            <a:custGeom>
              <a:avLst/>
              <a:gdLst/>
              <a:ahLst/>
              <a:cxnLst/>
              <a:rect l="l" t="t" r="r" b="b"/>
              <a:pathLst>
                <a:path w="632460" h="234315">
                  <a:moveTo>
                    <a:pt x="595427" y="13484"/>
                  </a:moveTo>
                  <a:lnTo>
                    <a:pt x="0" y="224789"/>
                  </a:lnTo>
                  <a:lnTo>
                    <a:pt x="3048" y="233933"/>
                  </a:lnTo>
                  <a:lnTo>
                    <a:pt x="598463" y="21878"/>
                  </a:lnTo>
                  <a:lnTo>
                    <a:pt x="595427" y="13484"/>
                  </a:lnTo>
                  <a:close/>
                </a:path>
                <a:path w="632460" h="234315">
                  <a:moveTo>
                    <a:pt x="626103" y="11429"/>
                  </a:moveTo>
                  <a:lnTo>
                    <a:pt x="601218" y="11429"/>
                  </a:lnTo>
                  <a:lnTo>
                    <a:pt x="604266" y="19811"/>
                  </a:lnTo>
                  <a:lnTo>
                    <a:pt x="598463" y="21878"/>
                  </a:lnTo>
                  <a:lnTo>
                    <a:pt x="603504" y="35813"/>
                  </a:lnTo>
                  <a:lnTo>
                    <a:pt x="626103" y="11429"/>
                  </a:lnTo>
                  <a:close/>
                </a:path>
                <a:path w="632460" h="234315">
                  <a:moveTo>
                    <a:pt x="601218" y="11429"/>
                  </a:moveTo>
                  <a:lnTo>
                    <a:pt x="595427" y="13484"/>
                  </a:lnTo>
                  <a:lnTo>
                    <a:pt x="598463" y="21878"/>
                  </a:lnTo>
                  <a:lnTo>
                    <a:pt x="604266" y="19811"/>
                  </a:lnTo>
                  <a:lnTo>
                    <a:pt x="601218" y="11429"/>
                  </a:lnTo>
                  <a:close/>
                </a:path>
                <a:path w="632460" h="234315">
                  <a:moveTo>
                    <a:pt x="590550" y="0"/>
                  </a:moveTo>
                  <a:lnTo>
                    <a:pt x="595427" y="13484"/>
                  </a:lnTo>
                  <a:lnTo>
                    <a:pt x="601218" y="11429"/>
                  </a:lnTo>
                  <a:lnTo>
                    <a:pt x="626103" y="11429"/>
                  </a:lnTo>
                  <a:lnTo>
                    <a:pt x="632460" y="4571"/>
                  </a:lnTo>
                  <a:lnTo>
                    <a:pt x="5905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15918" y="7500365"/>
              <a:ext cx="565785" cy="189230"/>
            </a:xfrm>
            <a:custGeom>
              <a:avLst/>
              <a:gdLst/>
              <a:ahLst/>
              <a:cxnLst/>
              <a:rect l="l" t="t" r="r" b="b"/>
              <a:pathLst>
                <a:path w="565785" h="189229">
                  <a:moveTo>
                    <a:pt x="0" y="0"/>
                  </a:moveTo>
                  <a:lnTo>
                    <a:pt x="565403" y="0"/>
                  </a:lnTo>
                  <a:lnTo>
                    <a:pt x="565403" y="188975"/>
                  </a:lnTo>
                  <a:lnTo>
                    <a:pt x="0" y="18897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851147" y="8783066"/>
            <a:ext cx="8128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164</a:t>
            </a:r>
            <a:endParaRPr sz="40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163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82</a:t>
            </a:fld>
            <a:endParaRPr spc="5" dirty="0"/>
          </a:p>
        </p:txBody>
      </p:sp>
      <p:sp>
        <p:nvSpPr>
          <p:cNvPr id="32" name="object 32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164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663" y="1316227"/>
            <a:ext cx="22339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Pe</a:t>
            </a:r>
            <a:r>
              <a:rPr sz="1400" b="1" spc="-2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tions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on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07376" y="2171890"/>
          <a:ext cx="2417445" cy="14340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3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1648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3E3"/>
                      </a:solidFill>
                      <a:prstDash val="solid"/>
                    </a:lnL>
                    <a:lnR w="28575">
                      <a:solidFill>
                        <a:srgbClr val="00A3E3"/>
                      </a:solidFill>
                      <a:prstDash val="solid"/>
                    </a:lnR>
                    <a:lnT w="28575">
                      <a:solidFill>
                        <a:srgbClr val="00A3E3"/>
                      </a:solidFill>
                      <a:prstDash val="solid"/>
                    </a:lnT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A3E3"/>
                      </a:solidFill>
                      <a:prstDash val="solid"/>
                    </a:lnL>
                    <a:lnB w="28575">
                      <a:solidFill>
                        <a:srgbClr val="00A3E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885">
                <a:tc>
                  <a:txBody>
                    <a:bodyPr/>
                    <a:lstStyle/>
                    <a:p>
                      <a:pPr marL="112395">
                        <a:lnSpc>
                          <a:spcPts val="625"/>
                        </a:lnSpc>
                      </a:pPr>
                      <a:r>
                        <a:rPr sz="1000" spc="-15" dirty="0">
                          <a:latin typeface="Tahoma"/>
                          <a:cs typeface="Tahoma"/>
                        </a:rPr>
                        <a:t>Quick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38100">
                      <a:solidFill>
                        <a:srgbClr val="00A3E3"/>
                      </a:solidFill>
                      <a:prstDash val="solid"/>
                    </a:lnL>
                    <a:lnR w="38100">
                      <a:solidFill>
                        <a:srgbClr val="00A3E3"/>
                      </a:solidFill>
                      <a:prstDash val="solid"/>
                    </a:lnR>
                    <a:lnB w="28575">
                      <a:solidFill>
                        <a:srgbClr val="00A3E3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625"/>
                        </a:lnSpc>
                      </a:pPr>
                      <a:r>
                        <a:rPr sz="1000" spc="-10" dirty="0">
                          <a:latin typeface="Tahoma"/>
                          <a:cs typeface="Tahoma"/>
                        </a:rPr>
                        <a:t>Actions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38100">
                      <a:solidFill>
                        <a:srgbClr val="00A3E3"/>
                      </a:solidFill>
                      <a:prstDash val="solid"/>
                    </a:lnL>
                    <a:lnR w="28575">
                      <a:solidFill>
                        <a:srgbClr val="00A3E3"/>
                      </a:solidFill>
                      <a:prstDash val="solid"/>
                    </a:lnR>
                    <a:lnT w="28575">
                      <a:solidFill>
                        <a:srgbClr val="00A3E3"/>
                      </a:solidFill>
                      <a:prstDash val="solid"/>
                    </a:lnT>
                    <a:lnB w="28575">
                      <a:solidFill>
                        <a:srgbClr val="00A3E3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A3E3"/>
                      </a:solidFill>
                      <a:prstDash val="solid"/>
                    </a:lnL>
                    <a:lnR w="28575">
                      <a:solidFill>
                        <a:srgbClr val="00A3E3"/>
                      </a:solidFill>
                      <a:prstDash val="solid"/>
                    </a:lnR>
                    <a:lnT w="28575">
                      <a:solidFill>
                        <a:srgbClr val="00A3E3"/>
                      </a:solidFill>
                      <a:prstDash val="solid"/>
                    </a:lnT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A3E3"/>
                      </a:solidFill>
                      <a:prstDash val="solid"/>
                    </a:lnR>
                    <a:lnT w="28575">
                      <a:solidFill>
                        <a:srgbClr val="00A3E3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240029" indent="-139065">
                        <a:lnSpc>
                          <a:spcPct val="100000"/>
                        </a:lnSpc>
                        <a:spcBef>
                          <a:spcPts val="150"/>
                        </a:spcBef>
                        <a:buFont typeface="Arial MT"/>
                        <a:buChar char="•"/>
                        <a:tabLst>
                          <a:tab pos="240665" algn="l"/>
                        </a:tabLst>
                      </a:pPr>
                      <a:r>
                        <a:rPr sz="10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ve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spc="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000" spc="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20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top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240029" indent="-13906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240665" algn="l"/>
                        </a:tabLst>
                      </a:pPr>
                      <a:r>
                        <a:rPr sz="10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spc="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000" spc="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20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top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240029" indent="-13906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240665" algn="l"/>
                        </a:tabLst>
                      </a:pPr>
                      <a:r>
                        <a:rPr sz="10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ve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spc="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spc="1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0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riv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240029" marR="178435" indent="-138430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240665" algn="l"/>
                        </a:tabLst>
                      </a:pP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spc="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000" spc="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20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top  </a:t>
                      </a:r>
                      <a:r>
                        <a:rPr sz="1000" spc="-40" dirty="0">
                          <a:latin typeface="Tahoma"/>
                          <a:cs typeface="Tahoma"/>
                        </a:rPr>
                        <a:t>applications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9050" marB="0">
                    <a:lnL w="38100">
                      <a:solidFill>
                        <a:srgbClr val="00A3E3"/>
                      </a:solidFill>
                      <a:prstDash val="solid"/>
                    </a:lnL>
                    <a:lnR w="28575">
                      <a:solidFill>
                        <a:srgbClr val="00A3E3"/>
                      </a:solidFill>
                      <a:prstDash val="solid"/>
                    </a:lnR>
                    <a:lnT w="28575" cap="flat" cmpd="sng" algn="ctr">
                      <a:solidFill>
                        <a:srgbClr val="00A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00A3E3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009072" y="2171890"/>
          <a:ext cx="2413635" cy="14058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9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45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A3E3"/>
                      </a:solidFill>
                      <a:prstDash val="solid"/>
                    </a:lnL>
                    <a:lnR w="28575">
                      <a:solidFill>
                        <a:srgbClr val="00A3E3"/>
                      </a:solidFill>
                      <a:prstDash val="solid"/>
                    </a:lnR>
                    <a:lnT w="28575">
                      <a:solidFill>
                        <a:srgbClr val="00A3E3"/>
                      </a:solidFill>
                      <a:prstDash val="solid"/>
                    </a:lnT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A3E3"/>
                      </a:solidFill>
                      <a:prstDash val="solid"/>
                    </a:lnL>
                    <a:lnB w="28575">
                      <a:solidFill>
                        <a:srgbClr val="00A3E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079">
                <a:tc>
                  <a:txBody>
                    <a:bodyPr/>
                    <a:lstStyle/>
                    <a:p>
                      <a:pPr marL="175895">
                        <a:lnSpc>
                          <a:spcPts val="850"/>
                        </a:lnSpc>
                      </a:pPr>
                      <a:r>
                        <a:rPr sz="1000" spc="-5" dirty="0">
                          <a:latin typeface="Tahoma"/>
                          <a:cs typeface="Tahoma"/>
                        </a:rPr>
                        <a:t>Actio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28575">
                      <a:solidFill>
                        <a:srgbClr val="00A3E3"/>
                      </a:solidFill>
                      <a:prstDash val="solid"/>
                    </a:lnL>
                    <a:lnR w="28575">
                      <a:solidFill>
                        <a:srgbClr val="00A3E3"/>
                      </a:solidFill>
                      <a:prstDash val="solid"/>
                    </a:lnR>
                    <a:lnB w="28575">
                      <a:solidFill>
                        <a:srgbClr val="00A3E3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50"/>
                        </a:lnSpc>
                      </a:pPr>
                      <a:r>
                        <a:rPr sz="1000" spc="3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35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000" spc="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28575">
                      <a:solidFill>
                        <a:srgbClr val="00A3E3"/>
                      </a:solidFill>
                      <a:prstDash val="solid"/>
                    </a:lnL>
                    <a:lnR w="28575">
                      <a:solidFill>
                        <a:srgbClr val="00A3E3"/>
                      </a:solidFill>
                      <a:prstDash val="solid"/>
                    </a:lnR>
                    <a:lnT w="28575">
                      <a:solidFill>
                        <a:srgbClr val="00A3E3"/>
                      </a:solidFill>
                      <a:prstDash val="solid"/>
                    </a:lnT>
                    <a:lnB w="28575">
                      <a:solidFill>
                        <a:srgbClr val="00A3E3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A3E3"/>
                      </a:solidFill>
                      <a:prstDash val="solid"/>
                    </a:lnL>
                    <a:lnR w="28575">
                      <a:solidFill>
                        <a:srgbClr val="00A3E3"/>
                      </a:solidFill>
                      <a:prstDash val="solid"/>
                    </a:lnR>
                    <a:lnT w="28575">
                      <a:solidFill>
                        <a:srgbClr val="00A3E3"/>
                      </a:solidFill>
                      <a:prstDash val="solid"/>
                    </a:lnT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33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A3E3"/>
                      </a:solidFill>
                      <a:prstDash val="solid"/>
                    </a:lnR>
                    <a:lnT w="28575">
                      <a:solidFill>
                        <a:srgbClr val="00A3E3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248285" indent="-139065">
                        <a:lnSpc>
                          <a:spcPct val="100000"/>
                        </a:lnSpc>
                        <a:spcBef>
                          <a:spcPts val="245"/>
                        </a:spcBef>
                        <a:buFont typeface="Arial MT"/>
                        <a:buChar char="•"/>
                        <a:tabLst>
                          <a:tab pos="248920" algn="l"/>
                        </a:tabLst>
                      </a:pPr>
                      <a:r>
                        <a:rPr sz="1000" spc="-1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0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0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1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olde</a:t>
                      </a:r>
                      <a:r>
                        <a:rPr sz="1000" spc="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s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248285" marR="252729" indent="-138430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248920" algn="l"/>
                        </a:tabLst>
                      </a:pPr>
                      <a:r>
                        <a:rPr sz="1000" spc="15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20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op</a:t>
                      </a:r>
                      <a:r>
                        <a:rPr sz="10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spc="2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tions</a:t>
                      </a:r>
                      <a:r>
                        <a:rPr sz="10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30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en,</a:t>
                      </a:r>
                      <a:r>
                        <a:rPr sz="100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00" spc="4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, 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ve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)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248285" indent="-13906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248920" algn="l"/>
                        </a:tabLst>
                      </a:pPr>
                      <a:r>
                        <a:rPr sz="1000" spc="-5" dirty="0">
                          <a:latin typeface="Tahoma"/>
                          <a:cs typeface="Tahoma"/>
                        </a:rPr>
                        <a:t>Ch</a:t>
                      </a:r>
                      <a:r>
                        <a:rPr sz="10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ck</a:t>
                      </a:r>
                      <a:r>
                        <a:rPr sz="10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0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0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0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ck</a:t>
                      </a:r>
                      <a:r>
                        <a:rPr sz="100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00" spc="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00" spc="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00" spc="10" dirty="0">
                          <a:latin typeface="Tahoma"/>
                          <a:cs typeface="Tahoma"/>
                        </a:rPr>
                        <a:t>se</a:t>
                      </a:r>
                      <a:r>
                        <a:rPr sz="1000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s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31115" marB="0">
                    <a:lnL w="28575">
                      <a:solidFill>
                        <a:srgbClr val="00A3E3"/>
                      </a:solidFill>
                      <a:prstDash val="solid"/>
                    </a:lnL>
                    <a:lnR w="28575">
                      <a:solidFill>
                        <a:srgbClr val="00A3E3"/>
                      </a:solidFill>
                      <a:prstDash val="solid"/>
                    </a:lnR>
                    <a:lnT w="28575" cap="flat" cmpd="sng" algn="ctr">
                      <a:solidFill>
                        <a:srgbClr val="00A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00A3E3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3851909" y="4407661"/>
            <a:ext cx="8001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165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838200" y="5503164"/>
            <a:ext cx="6094730" cy="3428365"/>
            <a:chOff x="838200" y="5503164"/>
            <a:chExt cx="6094730" cy="342836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820" y="5503164"/>
              <a:ext cx="2148078" cy="342823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851147" y="8783066"/>
            <a:ext cx="8255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0" dirty="0">
                <a:solidFill>
                  <a:srgbClr val="FFFFFF"/>
                </a:solidFill>
                <a:latin typeface="Tahoma"/>
                <a:cs typeface="Tahoma"/>
              </a:rPr>
              <a:t>166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" y="7783830"/>
            <a:ext cx="2153412" cy="69494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592580" y="7990585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1978" y="8760714"/>
            <a:ext cx="104394" cy="14173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48761" y="5682488"/>
            <a:ext cx="3623945" cy="918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0" dirty="0">
                <a:solidFill>
                  <a:srgbClr val="FF0000"/>
                </a:solidFill>
                <a:latin typeface="Tahoma"/>
                <a:cs typeface="Tahoma"/>
              </a:rPr>
              <a:t>3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abl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on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1030"/>
              </a:spcBef>
            </a:pP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70" dirty="0">
                <a:latin typeface="Tahoma"/>
                <a:cs typeface="Tahoma"/>
              </a:rPr>
              <a:t>enario: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7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want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p</a:t>
            </a:r>
            <a:r>
              <a:rPr sz="1200" spc="-50" dirty="0">
                <a:latin typeface="Tahoma"/>
                <a:cs typeface="Tahoma"/>
              </a:rPr>
              <a:t>en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n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60" dirty="0">
                <a:latin typeface="Tahoma"/>
                <a:cs typeface="Tahoma"/>
              </a:rPr>
              <a:t>t  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to</a:t>
            </a:r>
            <a:r>
              <a:rPr sz="1200" spc="-1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n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all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o</a:t>
            </a:r>
            <a:r>
              <a:rPr sz="1200" spc="-35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60" dirty="0">
                <a:latin typeface="Tahoma"/>
                <a:cs typeface="Tahoma"/>
              </a:rPr>
              <a:t>ou</a:t>
            </a:r>
            <a:r>
              <a:rPr sz="1200" spc="-35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l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dirty="0">
                <a:latin typeface="Tahoma"/>
                <a:cs typeface="Tahoma"/>
              </a:rPr>
              <a:t>l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y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20" dirty="0">
                <a:latin typeface="Tahoma"/>
                <a:cs typeface="Tahoma"/>
              </a:rPr>
              <a:t>m</a:t>
            </a:r>
            <a:r>
              <a:rPr sz="1200" spc="-180" dirty="0">
                <a:latin typeface="Tahoma"/>
                <a:cs typeface="Tahoma"/>
              </a:rPr>
              <a:t>.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210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40" dirty="0">
                <a:latin typeface="Tahoma"/>
                <a:cs typeface="Tahoma"/>
              </a:rPr>
              <a:t>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45" dirty="0">
                <a:latin typeface="Tahoma"/>
                <a:cs typeface="Tahoma"/>
              </a:rPr>
              <a:t>o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45" dirty="0">
                <a:latin typeface="Tahoma"/>
                <a:cs typeface="Tahoma"/>
              </a:rPr>
              <a:t>o</a:t>
            </a:r>
            <a:r>
              <a:rPr sz="1200" spc="-40" dirty="0">
                <a:latin typeface="Tahoma"/>
                <a:cs typeface="Tahoma"/>
              </a:rPr>
              <a:t>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n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  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50" dirty="0">
                <a:latin typeface="Tahoma"/>
                <a:cs typeface="Tahoma"/>
              </a:rPr>
              <a:t>abl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d</a:t>
            </a:r>
            <a:r>
              <a:rPr sz="1200" spc="-30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k</a:t>
            </a:r>
            <a:r>
              <a:rPr sz="1200" spc="-50" dirty="0">
                <a:latin typeface="Tahoma"/>
                <a:cs typeface="Tahoma"/>
              </a:rPr>
              <a:t>to</a:t>
            </a:r>
            <a:r>
              <a:rPr sz="1200" spc="-55" dirty="0">
                <a:latin typeface="Tahoma"/>
                <a:cs typeface="Tahoma"/>
              </a:rPr>
              <a:t>p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30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ion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65" dirty="0">
                <a:latin typeface="Tahoma"/>
                <a:cs typeface="Tahoma"/>
              </a:rPr>
              <a:t>o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165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83</a:t>
            </a:fld>
            <a:endParaRPr spc="5" dirty="0"/>
          </a:p>
        </p:txBody>
      </p:sp>
      <p:sp>
        <p:nvSpPr>
          <p:cNvPr id="25" name="object 25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166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772" y="1316227"/>
            <a:ext cx="6068695" cy="2366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lk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upload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older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40" dirty="0">
                <a:latin typeface="Tahoma"/>
                <a:cs typeface="Tahoma"/>
              </a:rPr>
              <a:t>U</a:t>
            </a:r>
            <a:r>
              <a:rPr sz="1200" spc="-25" dirty="0">
                <a:latin typeface="Tahoma"/>
                <a:cs typeface="Tahoma"/>
              </a:rPr>
              <a:t>pl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spc="-6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sub</a:t>
            </a:r>
            <a:r>
              <a:rPr sz="1200" spc="-35" dirty="0">
                <a:latin typeface="Tahoma"/>
                <a:cs typeface="Tahoma"/>
              </a:rPr>
              <a:t>folde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35" dirty="0">
                <a:latin typeface="Tahoma"/>
                <a:cs typeface="Tahoma"/>
              </a:rPr>
              <a:t>U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k</a:t>
            </a:r>
            <a:r>
              <a:rPr sz="1200" spc="-50" dirty="0">
                <a:latin typeface="Tahoma"/>
                <a:cs typeface="Tahoma"/>
              </a:rPr>
              <a:t>to</a:t>
            </a:r>
            <a:r>
              <a:rPr sz="1200" spc="-55" dirty="0">
                <a:latin typeface="Tahoma"/>
                <a:cs typeface="Tahoma"/>
              </a:rPr>
              <a:t>p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p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upl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ad</a:t>
            </a:r>
            <a:r>
              <a:rPr sz="1200" spc="-95" dirty="0">
                <a:latin typeface="Tahoma"/>
                <a:cs typeface="Tahoma"/>
              </a:rPr>
              <a:t> 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50" dirty="0">
                <a:latin typeface="Tahoma"/>
                <a:cs typeface="Tahoma"/>
              </a:rPr>
              <a:t>abl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m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65" dirty="0">
                <a:latin typeface="Tahoma"/>
                <a:cs typeface="Tahoma"/>
              </a:rPr>
              <a:t>o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upl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adi</a:t>
            </a:r>
            <a:r>
              <a:rPr sz="1200" spc="-80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endParaRPr sz="12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15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arg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num</a:t>
            </a:r>
            <a:r>
              <a:rPr sz="1100" spc="-20" dirty="0">
                <a:latin typeface="Tahoma"/>
                <a:cs typeface="Tahoma"/>
              </a:rPr>
              <a:t>b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f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90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5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o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u</a:t>
            </a:r>
            <a:r>
              <a:rPr sz="1100" spc="-25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30" dirty="0">
                <a:latin typeface="Tahoma"/>
                <a:cs typeface="Tahoma"/>
              </a:rPr>
              <a:t>L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-70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f</a:t>
            </a:r>
            <a:r>
              <a:rPr sz="1100" spc="-50" dirty="0">
                <a:latin typeface="Tahoma"/>
                <a:cs typeface="Tahoma"/>
              </a:rPr>
              <a:t>i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4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15" dirty="0">
                <a:latin typeface="Tahoma"/>
                <a:cs typeface="Tahoma"/>
              </a:rPr>
              <a:t>N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web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br</a:t>
            </a:r>
            <a:r>
              <a:rPr sz="1200" spc="-40" dirty="0">
                <a:latin typeface="Tahoma"/>
                <a:cs typeface="Tahoma"/>
              </a:rPr>
              <a:t>o</a:t>
            </a:r>
            <a:r>
              <a:rPr sz="1200" spc="-15" dirty="0">
                <a:latin typeface="Tahoma"/>
                <a:cs typeface="Tahoma"/>
              </a:rPr>
              <a:t>w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0" dirty="0">
                <a:latin typeface="Tahoma"/>
                <a:cs typeface="Tahoma"/>
              </a:rPr>
              <a:t>ion</a:t>
            </a:r>
            <a:endParaRPr sz="1200">
              <a:latin typeface="Tahoma"/>
              <a:cs typeface="Tahoma"/>
            </a:endParaRPr>
          </a:p>
          <a:p>
            <a:pPr marL="393065" marR="2976245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15" dirty="0">
                <a:latin typeface="Tahoma"/>
                <a:cs typeface="Tahoma"/>
              </a:rPr>
              <a:t>N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appropri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0" dirty="0">
                <a:latin typeface="Tahoma"/>
                <a:cs typeface="Tahoma"/>
              </a:rPr>
              <a:t> 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m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75" dirty="0">
                <a:latin typeface="Tahoma"/>
                <a:cs typeface="Tahoma"/>
              </a:rPr>
              <a:t>gr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ion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b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tw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n 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90" dirty="0">
                <a:latin typeface="Tahoma"/>
                <a:cs typeface="Tahoma"/>
              </a:rPr>
              <a:t> s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20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v</a:t>
            </a:r>
            <a:r>
              <a:rPr sz="1200" spc="-45" dirty="0">
                <a:latin typeface="Tahoma"/>
                <a:cs typeface="Tahoma"/>
              </a:rPr>
              <a:t>ic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593971" y="1817242"/>
            <a:ext cx="2084705" cy="1922780"/>
            <a:chOff x="4593971" y="1817242"/>
            <a:chExt cx="2084705" cy="192278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9018" y="1824923"/>
              <a:ext cx="2074991" cy="191268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97146" y="1820417"/>
              <a:ext cx="2078355" cy="1916430"/>
            </a:xfrm>
            <a:custGeom>
              <a:avLst/>
              <a:gdLst/>
              <a:ahLst/>
              <a:cxnLst/>
              <a:rect l="l" t="t" r="r" b="b"/>
              <a:pathLst>
                <a:path w="2078354" h="1916429">
                  <a:moveTo>
                    <a:pt x="0" y="0"/>
                  </a:moveTo>
                  <a:lnTo>
                    <a:pt x="2077974" y="0"/>
                  </a:lnTo>
                  <a:lnTo>
                    <a:pt x="2077974" y="1916429"/>
                  </a:lnTo>
                  <a:lnTo>
                    <a:pt x="0" y="191642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53434" y="4407661"/>
            <a:ext cx="7747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167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5503164"/>
            <a:ext cx="6094730" cy="3428365"/>
            <a:chOff x="838200" y="5503164"/>
            <a:chExt cx="6094730" cy="342836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200" y="5503164"/>
              <a:ext cx="2148840" cy="342823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851147" y="8783066"/>
            <a:ext cx="8128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168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" y="7783830"/>
            <a:ext cx="2153412" cy="69494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592580" y="7990585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1978" y="8760714"/>
            <a:ext cx="104394" cy="141731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48761" y="5682488"/>
            <a:ext cx="3618865" cy="1372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4: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load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older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o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endParaRPr sz="1400">
              <a:latin typeface="Tahoma"/>
              <a:cs typeface="Tahoma"/>
            </a:endParaRPr>
          </a:p>
          <a:p>
            <a:pPr marR="123189">
              <a:lnSpc>
                <a:spcPct val="100000"/>
              </a:lnSpc>
              <a:spcBef>
                <a:spcPts val="1030"/>
              </a:spcBef>
            </a:pP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c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180" dirty="0">
                <a:latin typeface="Tahoma"/>
                <a:cs typeface="Tahoma"/>
              </a:rPr>
              <a:t>: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70" dirty="0">
                <a:latin typeface="Tahoma"/>
                <a:cs typeface="Tahoma"/>
              </a:rPr>
              <a:t>Y</a:t>
            </a:r>
            <a:r>
              <a:rPr sz="1200" spc="-45" dirty="0">
                <a:latin typeface="Tahoma"/>
                <a:cs typeface="Tahoma"/>
              </a:rPr>
              <a:t>o</a:t>
            </a:r>
            <a:r>
              <a:rPr sz="1200" spc="-40" dirty="0">
                <a:latin typeface="Tahoma"/>
                <a:cs typeface="Tahoma"/>
              </a:rPr>
              <a:t>u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n</a:t>
            </a:r>
            <a:r>
              <a:rPr sz="1200" spc="-40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upl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ad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40" dirty="0">
                <a:latin typeface="Tahoma"/>
                <a:cs typeface="Tahoma"/>
              </a:rPr>
              <a:t>old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con</a:t>
            </a:r>
            <a:r>
              <a:rPr sz="1200" spc="-1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30" dirty="0">
                <a:latin typeface="Tahoma"/>
                <a:cs typeface="Tahoma"/>
              </a:rPr>
              <a:t>ini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 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to</a:t>
            </a:r>
            <a:r>
              <a:rPr sz="1200" spc="10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b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u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k</a:t>
            </a:r>
            <a:r>
              <a:rPr sz="1200" spc="-50" dirty="0">
                <a:latin typeface="Tahoma"/>
                <a:cs typeface="Tahoma"/>
              </a:rPr>
              <a:t>to</a:t>
            </a:r>
            <a:r>
              <a:rPr sz="1200" spc="-55" dirty="0">
                <a:latin typeface="Tahoma"/>
                <a:cs typeface="Tahoma"/>
              </a:rPr>
              <a:t>p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ap</a:t>
            </a:r>
            <a:r>
              <a:rPr sz="1200" spc="-70" dirty="0">
                <a:latin typeface="Tahoma"/>
                <a:cs typeface="Tahoma"/>
              </a:rPr>
              <a:t>p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</a:pPr>
            <a:r>
              <a:rPr sz="1200" spc="-110" dirty="0">
                <a:latin typeface="Tahoma"/>
                <a:cs typeface="Tahoma"/>
              </a:rPr>
              <a:t>In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this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exercise,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will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upload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folder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containing</a:t>
            </a:r>
            <a:r>
              <a:rPr sz="1200" spc="-12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to</a:t>
            </a:r>
            <a:r>
              <a:rPr sz="1200" spc="10" dirty="0">
                <a:latin typeface="Tahoma"/>
                <a:cs typeface="Tahoma"/>
              </a:rPr>
              <a:t>r</a:t>
            </a:r>
            <a:r>
              <a:rPr sz="1200" spc="-110" dirty="0">
                <a:latin typeface="Tahoma"/>
                <a:cs typeface="Tahoma"/>
              </a:rPr>
              <a:t>y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167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84</a:t>
            </a:fld>
            <a:endParaRPr spc="5" dirty="0"/>
          </a:p>
        </p:txBody>
      </p:sp>
      <p:sp>
        <p:nvSpPr>
          <p:cNvPr id="26" name="object 26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168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772" y="1316227"/>
            <a:ext cx="6068695" cy="2152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65" dirty="0">
                <a:latin typeface="Tahoma"/>
                <a:cs typeface="Tahoma"/>
              </a:rPr>
              <a:t>Ch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c</a:t>
            </a:r>
            <a:r>
              <a:rPr sz="1200" spc="-60" dirty="0">
                <a:latin typeface="Tahoma"/>
                <a:cs typeface="Tahoma"/>
              </a:rPr>
              <a:t>k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u</a:t>
            </a:r>
            <a:r>
              <a:rPr sz="1200" spc="-65" dirty="0">
                <a:latin typeface="Tahoma"/>
                <a:cs typeface="Tahoma"/>
              </a:rPr>
              <a:t>t</a:t>
            </a:r>
            <a:endParaRPr sz="12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30" dirty="0">
                <a:latin typeface="Tahoma"/>
                <a:cs typeface="Tahoma"/>
              </a:rPr>
              <a:t>L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15" dirty="0">
                <a:latin typeface="Tahoma"/>
                <a:cs typeface="Tahoma"/>
              </a:rPr>
              <a:t>k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le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f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h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65" dirty="0">
                <a:latin typeface="Tahoma"/>
                <a:cs typeface="Tahoma"/>
              </a:rPr>
              <a:t>Ca</a:t>
            </a:r>
            <a:r>
              <a:rPr sz="1100" spc="-50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he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lo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5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30" dirty="0">
                <a:latin typeface="Tahoma"/>
                <a:cs typeface="Tahoma"/>
              </a:rPr>
              <a:t>V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5" dirty="0">
                <a:latin typeface="Tahoma"/>
                <a:cs typeface="Tahoma"/>
              </a:rPr>
              <a:t>sua</a:t>
            </a:r>
            <a:r>
              <a:rPr sz="1100" spc="-30" dirty="0">
                <a:latin typeface="Tahoma"/>
                <a:cs typeface="Tahoma"/>
              </a:rPr>
              <a:t>l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l</a:t>
            </a:r>
            <a:r>
              <a:rPr sz="1100" spc="-10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c</a:t>
            </a:r>
            <a:r>
              <a:rPr sz="1100" spc="-55" dirty="0">
                <a:latin typeface="Tahoma"/>
                <a:cs typeface="Tahoma"/>
              </a:rPr>
              <a:t>k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f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al</a:t>
            </a:r>
            <a:r>
              <a:rPr sz="1100" spc="-15" dirty="0">
                <a:latin typeface="Tahoma"/>
                <a:cs typeface="Tahoma"/>
              </a:rPr>
              <a:t>l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s </a:t>
            </a:r>
            <a:r>
              <a:rPr sz="1100" spc="-35" dirty="0">
                <a:latin typeface="Tahoma"/>
                <a:cs typeface="Tahoma"/>
              </a:rPr>
              <a:t>(i</a:t>
            </a:r>
            <a:r>
              <a:rPr sz="1100" spc="-55" dirty="0">
                <a:latin typeface="Tahoma"/>
                <a:cs typeface="Tahoma"/>
              </a:rPr>
              <a:t>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app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b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20" dirty="0">
                <a:latin typeface="Tahoma"/>
                <a:cs typeface="Tahoma"/>
              </a:rPr>
              <a:t>ow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75" dirty="0">
                <a:latin typeface="Tahoma"/>
                <a:cs typeface="Tahoma"/>
              </a:rPr>
              <a:t>r)</a:t>
            </a:r>
            <a:endParaRPr sz="11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70" dirty="0">
                <a:latin typeface="Tahoma"/>
                <a:cs typeface="Tahoma"/>
              </a:rPr>
              <a:t>Edit,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upload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changes,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optionally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add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comment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65" dirty="0">
                <a:latin typeface="Tahoma"/>
                <a:cs typeface="Tahoma"/>
              </a:rPr>
              <a:t>Ch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c</a:t>
            </a:r>
            <a:r>
              <a:rPr sz="1200" spc="-60" dirty="0">
                <a:latin typeface="Tahoma"/>
                <a:cs typeface="Tahoma"/>
              </a:rPr>
              <a:t>k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in</a:t>
            </a:r>
            <a:endParaRPr sz="12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85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table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f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all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46926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469900" algn="l"/>
              </a:tabLst>
            </a:pPr>
            <a:r>
              <a:rPr sz="1100" spc="-45" dirty="0">
                <a:latin typeface="Tahoma"/>
                <a:cs typeface="Tahoma"/>
              </a:rPr>
              <a:t>Visual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lock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removed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(in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app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browser)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597019" y="1737995"/>
            <a:ext cx="1826260" cy="2480310"/>
            <a:chOff x="4597019" y="1737995"/>
            <a:chExt cx="1826260" cy="248031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9432" y="1770622"/>
              <a:ext cx="1821180" cy="242813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600194" y="1741170"/>
              <a:ext cx="1819910" cy="2473960"/>
            </a:xfrm>
            <a:custGeom>
              <a:avLst/>
              <a:gdLst/>
              <a:ahLst/>
              <a:cxnLst/>
              <a:rect l="l" t="t" r="r" b="b"/>
              <a:pathLst>
                <a:path w="1819910" h="2473960">
                  <a:moveTo>
                    <a:pt x="0" y="0"/>
                  </a:moveTo>
                  <a:lnTo>
                    <a:pt x="1819655" y="0"/>
                  </a:lnTo>
                  <a:lnTo>
                    <a:pt x="1819655" y="2473452"/>
                  </a:lnTo>
                  <a:lnTo>
                    <a:pt x="0" y="247345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76978" y="2654046"/>
              <a:ext cx="1581150" cy="1280160"/>
            </a:xfrm>
            <a:custGeom>
              <a:avLst/>
              <a:gdLst/>
              <a:ahLst/>
              <a:cxnLst/>
              <a:rect l="l" t="t" r="r" b="b"/>
              <a:pathLst>
                <a:path w="1581150" h="1280160">
                  <a:moveTo>
                    <a:pt x="995934" y="643127"/>
                  </a:moveTo>
                  <a:lnTo>
                    <a:pt x="1581150" y="643127"/>
                  </a:lnTo>
                  <a:lnTo>
                    <a:pt x="1581150" y="832866"/>
                  </a:lnTo>
                  <a:lnTo>
                    <a:pt x="995934" y="832866"/>
                  </a:lnTo>
                  <a:lnTo>
                    <a:pt x="995934" y="643127"/>
                  </a:lnTo>
                  <a:close/>
                </a:path>
                <a:path w="1581150" h="1280160">
                  <a:moveTo>
                    <a:pt x="5334" y="272033"/>
                  </a:moveTo>
                  <a:lnTo>
                    <a:pt x="143256" y="272033"/>
                  </a:lnTo>
                  <a:lnTo>
                    <a:pt x="143256" y="415289"/>
                  </a:lnTo>
                  <a:lnTo>
                    <a:pt x="5334" y="415289"/>
                  </a:lnTo>
                  <a:lnTo>
                    <a:pt x="5334" y="272033"/>
                  </a:lnTo>
                  <a:close/>
                </a:path>
                <a:path w="1581150" h="1280160">
                  <a:moveTo>
                    <a:pt x="5334" y="571500"/>
                  </a:moveTo>
                  <a:lnTo>
                    <a:pt x="143256" y="571500"/>
                  </a:lnTo>
                  <a:lnTo>
                    <a:pt x="143256" y="714755"/>
                  </a:lnTo>
                  <a:lnTo>
                    <a:pt x="5334" y="714755"/>
                  </a:lnTo>
                  <a:lnTo>
                    <a:pt x="5334" y="571500"/>
                  </a:lnTo>
                  <a:close/>
                </a:path>
                <a:path w="1581150" h="1280160">
                  <a:moveTo>
                    <a:pt x="0" y="1136141"/>
                  </a:moveTo>
                  <a:lnTo>
                    <a:pt x="137922" y="1136141"/>
                  </a:lnTo>
                  <a:lnTo>
                    <a:pt x="137922" y="1280159"/>
                  </a:lnTo>
                  <a:lnTo>
                    <a:pt x="0" y="1280159"/>
                  </a:lnTo>
                  <a:lnTo>
                    <a:pt x="0" y="1136141"/>
                  </a:lnTo>
                  <a:close/>
                </a:path>
                <a:path w="1581150" h="1280160">
                  <a:moveTo>
                    <a:pt x="0" y="0"/>
                  </a:moveTo>
                  <a:lnTo>
                    <a:pt x="137922" y="0"/>
                  </a:lnTo>
                  <a:lnTo>
                    <a:pt x="137922" y="143255"/>
                  </a:lnTo>
                  <a:lnTo>
                    <a:pt x="0" y="14325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851147" y="4407661"/>
            <a:ext cx="8191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169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38200" y="5502402"/>
            <a:ext cx="6094730" cy="3429000"/>
            <a:chOff x="838200" y="5502402"/>
            <a:chExt cx="6094730" cy="342900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200" y="5502402"/>
              <a:ext cx="2148840" cy="34290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853434" y="8783066"/>
            <a:ext cx="7810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170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" y="7783830"/>
            <a:ext cx="2153412" cy="69494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592580" y="7990585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1978" y="8760714"/>
            <a:ext cx="104394" cy="141731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48761" y="5682488"/>
            <a:ext cx="3547745" cy="173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75" dirty="0">
                <a:solidFill>
                  <a:srgbClr val="FF0000"/>
                </a:solidFill>
                <a:latin typeface="Tahoma"/>
                <a:cs typeface="Tahoma"/>
              </a:rPr>
              <a:t>5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ck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ed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1030"/>
              </a:spcBef>
            </a:pPr>
            <a:r>
              <a:rPr sz="1200" spc="-70" dirty="0">
                <a:latin typeface="Tahoma"/>
                <a:cs typeface="Tahoma"/>
              </a:rPr>
              <a:t>Scenario: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do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not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want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other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users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view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edit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work-in-progress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assets.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You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want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edit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on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local </a:t>
            </a:r>
            <a:r>
              <a:rPr sz="1200" spc="-60" dirty="0">
                <a:latin typeface="Tahoma"/>
                <a:cs typeface="Tahoma"/>
              </a:rPr>
              <a:t>image </a:t>
            </a:r>
            <a:r>
              <a:rPr sz="1200" spc="-45" dirty="0">
                <a:latin typeface="Tahoma"/>
                <a:cs typeface="Tahoma"/>
              </a:rPr>
              <a:t>editor </a:t>
            </a:r>
            <a:r>
              <a:rPr sz="1200" spc="-55" dirty="0">
                <a:latin typeface="Tahoma"/>
                <a:cs typeface="Tahoma"/>
              </a:rPr>
              <a:t>and </a:t>
            </a:r>
            <a:r>
              <a:rPr sz="1200" spc="-50" dirty="0">
                <a:latin typeface="Tahoma"/>
                <a:cs typeface="Tahoma"/>
              </a:rPr>
              <a:t>then </a:t>
            </a:r>
            <a:r>
              <a:rPr sz="1200" spc="-40" dirty="0">
                <a:latin typeface="Tahoma"/>
                <a:cs typeface="Tahoma"/>
              </a:rPr>
              <a:t>upload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40" dirty="0">
                <a:latin typeface="Tahoma"/>
                <a:cs typeface="Tahoma"/>
              </a:rPr>
              <a:t>final </a:t>
            </a:r>
            <a:r>
              <a:rPr sz="1200" spc="-70" dirty="0">
                <a:latin typeface="Tahoma"/>
                <a:cs typeface="Tahoma"/>
              </a:rPr>
              <a:t>assets </a:t>
            </a:r>
            <a:r>
              <a:rPr sz="1200" spc="-45" dirty="0">
                <a:latin typeface="Tahoma"/>
                <a:cs typeface="Tahoma"/>
              </a:rPr>
              <a:t>to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to</a:t>
            </a:r>
            <a:r>
              <a:rPr sz="1200" spc="10" dirty="0">
                <a:latin typeface="Tahoma"/>
                <a:cs typeface="Tahoma"/>
              </a:rPr>
              <a:t>r</a:t>
            </a:r>
            <a:r>
              <a:rPr sz="1200" spc="-110" dirty="0">
                <a:latin typeface="Tahoma"/>
                <a:cs typeface="Tahoma"/>
              </a:rPr>
              <a:t>y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marR="256540">
              <a:lnSpc>
                <a:spcPct val="100000"/>
              </a:lnSpc>
            </a:pPr>
            <a:r>
              <a:rPr sz="1200" spc="-110" dirty="0">
                <a:latin typeface="Tahoma"/>
                <a:cs typeface="Tahoma"/>
              </a:rPr>
              <a:t>In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this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exercise,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will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check</a:t>
            </a:r>
            <a:r>
              <a:rPr sz="1200" spc="-7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out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asset,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edit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it,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upl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60" dirty="0">
                <a:latin typeface="Tahoma"/>
                <a:cs typeface="Tahoma"/>
              </a:rPr>
              <a:t>ad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to</a:t>
            </a:r>
            <a:r>
              <a:rPr sz="1200" spc="10" dirty="0">
                <a:latin typeface="Tahoma"/>
                <a:cs typeface="Tahoma"/>
              </a:rPr>
              <a:t>r</a:t>
            </a:r>
            <a:r>
              <a:rPr sz="1200" spc="-110" dirty="0">
                <a:latin typeface="Tahoma"/>
                <a:cs typeface="Tahoma"/>
              </a:rPr>
              <a:t>y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169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85</a:t>
            </a:fld>
            <a:endParaRPr spc="5" dirty="0"/>
          </a:p>
        </p:txBody>
      </p:sp>
      <p:sp>
        <p:nvSpPr>
          <p:cNvPr id="27" name="object 27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170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6997"/>
            <a:ext cx="6094730" cy="3429000"/>
            <a:chOff x="838200" y="1126997"/>
            <a:chExt cx="609473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126997"/>
              <a:ext cx="2148840" cy="3429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58767" y="4407661"/>
            <a:ext cx="6731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80" dirty="0">
                <a:solidFill>
                  <a:srgbClr val="FFFFFF"/>
                </a:solidFill>
                <a:latin typeface="Tahoma"/>
                <a:cs typeface="Tahoma"/>
              </a:rPr>
              <a:t>171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53412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18260" y="3615944"/>
            <a:ext cx="12020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ke</a:t>
            </a:r>
            <a:r>
              <a:rPr sz="16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95244" y="1361947"/>
            <a:ext cx="3625215" cy="1971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0" marR="5080" indent="-1714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71450" algn="l"/>
              </a:tabLst>
            </a:pPr>
            <a:r>
              <a:rPr sz="1200" spc="-8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access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all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licensed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Adobe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Stock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directly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m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30" dirty="0">
                <a:latin typeface="Tahoma"/>
                <a:cs typeface="Tahoma"/>
              </a:rPr>
              <a:t>UI.</a:t>
            </a:r>
            <a:endParaRPr sz="1200">
              <a:latin typeface="Tahoma"/>
              <a:cs typeface="Tahoma"/>
            </a:endParaRPr>
          </a:p>
          <a:p>
            <a:pPr marL="171450" marR="17145" indent="-17145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171450" algn="l"/>
              </a:tabLst>
            </a:pPr>
            <a:r>
              <a:rPr sz="1200" spc="-45" dirty="0">
                <a:latin typeface="Tahoma"/>
                <a:cs typeface="Tahoma"/>
              </a:rPr>
              <a:t>Adobe </a:t>
            </a:r>
            <a:r>
              <a:rPr sz="1200" spc="-55" dirty="0">
                <a:latin typeface="Tahoma"/>
                <a:cs typeface="Tahoma"/>
              </a:rPr>
              <a:t>Asset </a:t>
            </a:r>
            <a:r>
              <a:rPr sz="1200" spc="-30" dirty="0">
                <a:latin typeface="Tahoma"/>
                <a:cs typeface="Tahoma"/>
              </a:rPr>
              <a:t>Link </a:t>
            </a:r>
            <a:r>
              <a:rPr sz="1200" spc="-45" dirty="0">
                <a:latin typeface="Tahoma"/>
                <a:cs typeface="Tahoma"/>
              </a:rPr>
              <a:t>helps </a:t>
            </a:r>
            <a:r>
              <a:rPr sz="1200" spc="-70" dirty="0">
                <a:latin typeface="Tahoma"/>
                <a:cs typeface="Tahoma"/>
              </a:rPr>
              <a:t>browse, </a:t>
            </a:r>
            <a:r>
              <a:rPr sz="1200" spc="-80" dirty="0">
                <a:latin typeface="Tahoma"/>
                <a:cs typeface="Tahoma"/>
              </a:rPr>
              <a:t>search, </a:t>
            </a:r>
            <a:r>
              <a:rPr sz="1200" spc="-55" dirty="0">
                <a:latin typeface="Tahoma"/>
                <a:cs typeface="Tahoma"/>
              </a:rPr>
              <a:t>check </a:t>
            </a:r>
            <a:r>
              <a:rPr sz="1200" spc="-65" dirty="0">
                <a:latin typeface="Tahoma"/>
                <a:cs typeface="Tahoma"/>
              </a:rPr>
              <a:t>out, </a:t>
            </a:r>
            <a:r>
              <a:rPr sz="1200" spc="-55" dirty="0">
                <a:latin typeface="Tahoma"/>
                <a:cs typeface="Tahoma"/>
              </a:rPr>
              <a:t>and 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check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stored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Assets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directly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from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digital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appli</a:t>
            </a:r>
            <a:r>
              <a:rPr sz="1200" spc="-30" dirty="0">
                <a:latin typeface="Tahoma"/>
                <a:cs typeface="Tahoma"/>
              </a:rPr>
              <a:t>c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io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171450" indent="-17145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171450" algn="l"/>
              </a:tabLst>
            </a:pPr>
            <a:r>
              <a:rPr sz="1200" spc="-105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k</a:t>
            </a:r>
            <a:r>
              <a:rPr sz="1200" spc="-50" dirty="0">
                <a:latin typeface="Tahoma"/>
                <a:cs typeface="Tahoma"/>
              </a:rPr>
              <a:t>to</a:t>
            </a:r>
            <a:r>
              <a:rPr sz="1200" spc="-55" dirty="0">
                <a:latin typeface="Tahoma"/>
                <a:cs typeface="Tahoma"/>
              </a:rPr>
              <a:t>p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p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hel</a:t>
            </a:r>
            <a:r>
              <a:rPr sz="1200" spc="-25" dirty="0">
                <a:latin typeface="Tahoma"/>
                <a:cs typeface="Tahoma"/>
              </a:rPr>
              <a:t>p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309245" marR="43180" lvl="1" indent="-171450">
              <a:lnSpc>
                <a:spcPct val="100000"/>
              </a:lnSpc>
              <a:spcBef>
                <a:spcPts val="355"/>
              </a:spcBef>
              <a:buSzPct val="68181"/>
              <a:buFont typeface="Courier New"/>
              <a:buChar char="o"/>
              <a:tabLst>
                <a:tab pos="309880" algn="l"/>
              </a:tabLst>
            </a:pPr>
            <a:r>
              <a:rPr sz="1100" spc="-25" dirty="0">
                <a:latin typeface="Tahoma"/>
                <a:cs typeface="Tahoma"/>
              </a:rPr>
              <a:t>Ma</a:t>
            </a:r>
            <a:r>
              <a:rPr sz="1100" spc="-15" dirty="0">
                <a:latin typeface="Tahoma"/>
                <a:cs typeface="Tahoma"/>
              </a:rPr>
              <a:t>k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 a</a:t>
            </a:r>
            <a:r>
              <a:rPr sz="1100" spc="-70" dirty="0">
                <a:latin typeface="Tahoma"/>
                <a:cs typeface="Tahoma"/>
              </a:rPr>
              <a:t>v</a:t>
            </a:r>
            <a:r>
              <a:rPr sz="1100" spc="-40" dirty="0">
                <a:latin typeface="Tahoma"/>
                <a:cs typeface="Tahoma"/>
              </a:rPr>
              <a:t>ailable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he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f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30" dirty="0">
                <a:latin typeface="Tahoma"/>
                <a:cs typeface="Tahoma"/>
              </a:rPr>
              <a:t>ld</a:t>
            </a:r>
            <a:r>
              <a:rPr sz="1100" spc="-35" dirty="0">
                <a:latin typeface="Tahoma"/>
                <a:cs typeface="Tahoma"/>
              </a:rPr>
              <a:t>er</a:t>
            </a:r>
            <a:r>
              <a:rPr sz="1100" spc="-90" dirty="0">
                <a:latin typeface="Tahoma"/>
                <a:cs typeface="Tahoma"/>
              </a:rPr>
              <a:t>s </a:t>
            </a:r>
            <a:r>
              <a:rPr sz="1100" spc="-80" dirty="0">
                <a:latin typeface="Tahoma"/>
                <a:cs typeface="Tahoma"/>
              </a:rPr>
              <a:t>f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25" dirty="0">
                <a:latin typeface="Tahoma"/>
                <a:cs typeface="Tahoma"/>
              </a:rPr>
              <a:t>om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he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s  </a:t>
            </a:r>
            <a:r>
              <a:rPr sz="1100" spc="-45" dirty="0">
                <a:latin typeface="Tahoma"/>
                <a:cs typeface="Tahoma"/>
              </a:rPr>
              <a:t>rep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50" dirty="0">
                <a:latin typeface="Tahoma"/>
                <a:cs typeface="Tahoma"/>
              </a:rPr>
              <a:t>si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1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y</a:t>
            </a:r>
            <a:r>
              <a:rPr sz="1100" spc="-50" dirty="0">
                <a:latin typeface="Tahoma"/>
                <a:cs typeface="Tahoma"/>
              </a:rPr>
              <a:t>ou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40" dirty="0">
                <a:latin typeface="Tahoma"/>
                <a:cs typeface="Tahoma"/>
              </a:rPr>
              <a:t>ive</a:t>
            </a:r>
            <a:endParaRPr sz="1100">
              <a:latin typeface="Tahoma"/>
              <a:cs typeface="Tahoma"/>
            </a:endParaRPr>
          </a:p>
          <a:p>
            <a:pPr marL="309245" marR="365760" lvl="1" indent="-171450">
              <a:lnSpc>
                <a:spcPct val="100000"/>
              </a:lnSpc>
              <a:spcBef>
                <a:spcPts val="345"/>
              </a:spcBef>
              <a:buSzPct val="68181"/>
              <a:buFont typeface="Courier New"/>
              <a:buChar char="o"/>
              <a:tabLst>
                <a:tab pos="309880" algn="l"/>
              </a:tabLst>
            </a:pP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10" dirty="0">
                <a:latin typeface="Tahoma"/>
                <a:cs typeface="Tahoma"/>
              </a:rPr>
              <a:t>r</a:t>
            </a:r>
            <a:r>
              <a:rPr sz="1100" spc="-75" dirty="0">
                <a:latin typeface="Tahoma"/>
                <a:cs typeface="Tahoma"/>
              </a:rPr>
              <a:t>f</a:t>
            </a:r>
            <a:r>
              <a:rPr sz="1100" spc="-55" dirty="0">
                <a:latin typeface="Tahoma"/>
                <a:cs typeface="Tahoma"/>
              </a:rPr>
              <a:t>o</a:t>
            </a:r>
            <a:r>
              <a:rPr sz="1100" spc="-30" dirty="0">
                <a:latin typeface="Tahoma"/>
                <a:cs typeface="Tahoma"/>
              </a:rPr>
              <a:t>r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c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85" dirty="0">
                <a:latin typeface="Tahoma"/>
                <a:cs typeface="Tahoma"/>
              </a:rPr>
              <a:t>a</a:t>
            </a:r>
            <a:r>
              <a:rPr sz="1100" spc="-55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 </a:t>
            </a:r>
            <a:r>
              <a:rPr sz="1100" spc="-40" dirty="0">
                <a:latin typeface="Tahoma"/>
                <a:cs typeface="Tahoma"/>
              </a:rPr>
              <a:t>b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</a:t>
            </a:r>
            <a:r>
              <a:rPr sz="1100" spc="-65" dirty="0">
                <a:latin typeface="Tahoma"/>
                <a:cs typeface="Tahoma"/>
              </a:rPr>
              <a:t>n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im</a:t>
            </a:r>
            <a:r>
              <a:rPr sz="1100" spc="-6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ed</a:t>
            </a:r>
            <a:r>
              <a:rPr sz="1100" spc="-30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ng  </a:t>
            </a:r>
            <a:r>
              <a:rPr sz="1100" spc="-45" dirty="0">
                <a:latin typeface="Tahoma"/>
                <a:cs typeface="Tahoma"/>
              </a:rPr>
              <a:t>appli</a:t>
            </a:r>
            <a:r>
              <a:rPr sz="1100" spc="-25" dirty="0">
                <a:latin typeface="Tahoma"/>
                <a:cs typeface="Tahoma"/>
              </a:rPr>
              <a:t>c</a:t>
            </a:r>
            <a:r>
              <a:rPr sz="1100" spc="-8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ion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y</a:t>
            </a:r>
            <a:r>
              <a:rPr sz="1100" spc="-55" dirty="0">
                <a:latin typeface="Tahoma"/>
                <a:cs typeface="Tahoma"/>
              </a:rPr>
              <a:t>ou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l</a:t>
            </a:r>
            <a:r>
              <a:rPr sz="1100" spc="-10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dirty="0">
                <a:latin typeface="Tahoma"/>
                <a:cs typeface="Tahoma"/>
              </a:rPr>
              <a:t>l</a:t>
            </a:r>
            <a:r>
              <a:rPr sz="1100" spc="-70" dirty="0">
                <a:latin typeface="Tahoma"/>
                <a:cs typeface="Tahoma"/>
              </a:rPr>
              <a:t> d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v</a:t>
            </a:r>
            <a:r>
              <a:rPr sz="1100" spc="-120" dirty="0">
                <a:latin typeface="Tahoma"/>
                <a:cs typeface="Tahoma"/>
              </a:rPr>
              <a:t>e.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" y="5502402"/>
            <a:ext cx="6094476" cy="3429000"/>
          </a:xfrm>
          <a:prstGeom prst="rect">
            <a:avLst/>
          </a:prstGeom>
        </p:spPr>
      </p:pic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837819" y="5502021"/>
          <a:ext cx="6082030" cy="3416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7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90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436245">
                        <a:lnSpc>
                          <a:spcPct val="100000"/>
                        </a:lnSpc>
                      </a:pPr>
                      <a:r>
                        <a:rPr sz="1800" b="1" spc="3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800" b="1" spc="1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mic</a:t>
                      </a:r>
                      <a:r>
                        <a:rPr sz="1800" b="1" spc="-1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800" b="1" spc="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8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800" b="1" spc="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2492">
                <a:tc>
                  <a:txBody>
                    <a:bodyPr/>
                    <a:lstStyle/>
                    <a:p>
                      <a:pPr marL="3879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9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Agenda: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nami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ia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pl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pu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bl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ia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nami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io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Do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nl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nami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ion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Create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dynamic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variations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with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URL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parameters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Dynamic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Media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viewers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Adobe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Experience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Manager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(AEM)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Create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interactive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shoppable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image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view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web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browser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nami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il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Apply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smart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crop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image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profile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asset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namic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ia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at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560070" indent="-17208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559435" algn="l"/>
                          <a:tab pos="560070" algn="l"/>
                        </a:tabLst>
                      </a:pPr>
                      <a:r>
                        <a:rPr sz="9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nami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9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id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FF000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86</a:t>
            </a:fld>
            <a:endParaRPr spc="5" dirty="0"/>
          </a:p>
        </p:txBody>
      </p:sp>
      <p:sp>
        <p:nvSpPr>
          <p:cNvPr id="16" name="object 16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171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172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6009" y="1126616"/>
          <a:ext cx="6082029" cy="3416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4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3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55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625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2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400" b="1" spc="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namic</a:t>
                      </a:r>
                      <a:r>
                        <a:rPr sz="1400" b="1" spc="-8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edia</a:t>
                      </a:r>
                      <a:r>
                        <a:rPr sz="1400" b="1" spc="-8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|</a:t>
                      </a:r>
                      <a:r>
                        <a:rPr sz="1400" b="1" spc="-10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1400" b="1" spc="1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400" b="1" spc="2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1400" b="1" spc="1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400" b="1" spc="3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691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76"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Rich</a:t>
                      </a:r>
                      <a:r>
                        <a:rPr sz="9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Media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0" dirty="0">
                          <a:latin typeface="Tahoma"/>
                          <a:cs typeface="Tahoma"/>
                        </a:rPr>
                        <a:t>Experience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06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691FF"/>
                      </a:solidFill>
                      <a:prstDash val="solid"/>
                    </a:lnR>
                    <a:lnT w="19050">
                      <a:solidFill>
                        <a:srgbClr val="3691FF"/>
                      </a:solidFill>
                      <a:prstDash val="solid"/>
                    </a:lnT>
                    <a:lnB w="12700">
                      <a:solidFill>
                        <a:srgbClr val="3691FF"/>
                      </a:solidFill>
                      <a:prstDash val="solid"/>
                    </a:lnB>
                    <a:solidFill>
                      <a:srgbClr val="DADDDF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900" spc="-30" dirty="0">
                          <a:latin typeface="Tahoma"/>
                          <a:cs typeface="Tahoma"/>
                        </a:rPr>
                        <a:t>Example:</a:t>
                      </a:r>
                      <a:endParaRPr sz="900">
                        <a:latin typeface="Tahoma"/>
                        <a:cs typeface="Tahoma"/>
                      </a:endParaRPr>
                    </a:p>
                    <a:p>
                      <a:pPr marL="46355">
                        <a:lnSpc>
                          <a:spcPct val="100000"/>
                        </a:lnSpc>
                      </a:pPr>
                      <a:r>
                        <a:rPr sz="900" spc="-15" dirty="0">
                          <a:latin typeface="Tahoma"/>
                          <a:cs typeface="Tahoma"/>
                        </a:rPr>
                        <a:t>Product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5" dirty="0">
                          <a:latin typeface="Tahoma"/>
                          <a:cs typeface="Tahoma"/>
                        </a:rPr>
                        <a:t>personalization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0160" marB="0">
                    <a:lnL w="19050">
                      <a:solidFill>
                        <a:srgbClr val="3691FF"/>
                      </a:solidFill>
                      <a:prstDash val="solid"/>
                    </a:lnL>
                    <a:lnR w="12700">
                      <a:solidFill>
                        <a:srgbClr val="3691FF"/>
                      </a:solidFill>
                      <a:prstDash val="solid"/>
                    </a:lnR>
                    <a:lnT w="12700">
                      <a:solidFill>
                        <a:srgbClr val="3691FF"/>
                      </a:solidFill>
                      <a:prstDash val="solid"/>
                    </a:lnT>
                    <a:lnB w="12700">
                      <a:solidFill>
                        <a:srgbClr val="3691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900" spc="5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900" spc="-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25" dirty="0">
                          <a:latin typeface="Tahoma"/>
                          <a:cs typeface="Tahoma"/>
                        </a:rPr>
                        <a:t>Assets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with</a:t>
                      </a:r>
                      <a:r>
                        <a:rPr sz="90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10" dirty="0">
                          <a:latin typeface="Tahoma"/>
                          <a:cs typeface="Tahoma"/>
                        </a:rPr>
                        <a:t>Dynamic</a:t>
                      </a:r>
                      <a:r>
                        <a:rPr sz="9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00" spc="-5" dirty="0">
                          <a:latin typeface="Tahoma"/>
                          <a:cs typeface="Tahoma"/>
                        </a:rPr>
                        <a:t>Media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3691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3691FF"/>
                      </a:solidFill>
                      <a:prstDash val="solid"/>
                    </a:lnT>
                    <a:lnB w="12700">
                      <a:solidFill>
                        <a:srgbClr val="3691FF"/>
                      </a:solidFill>
                      <a:prstDash val="solid"/>
                    </a:lnB>
                    <a:solidFill>
                      <a:srgbClr val="DADD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2965">
                <a:tc>
                  <a:txBody>
                    <a:bodyPr/>
                    <a:lstStyle/>
                    <a:p>
                      <a:pPr marL="321945" indent="-138430">
                        <a:lnSpc>
                          <a:spcPct val="100000"/>
                        </a:lnSpc>
                        <a:spcBef>
                          <a:spcPts val="595"/>
                        </a:spcBef>
                        <a:buFont typeface="Arial MT"/>
                        <a:buChar char="•"/>
                        <a:tabLst>
                          <a:tab pos="322580" algn="l"/>
                        </a:tabLst>
                      </a:pPr>
                      <a:r>
                        <a:rPr sz="1050" spc="-60" dirty="0">
                          <a:latin typeface="Tahoma"/>
                          <a:cs typeface="Tahoma"/>
                        </a:rPr>
                        <a:t>Interactive</a:t>
                      </a:r>
                      <a:endParaRPr sz="1050">
                        <a:latin typeface="Tahoma"/>
                        <a:cs typeface="Tahoma"/>
                      </a:endParaRPr>
                    </a:p>
                    <a:p>
                      <a:pPr marL="321945" indent="-138430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322580" algn="l"/>
                        </a:tabLst>
                      </a:pPr>
                      <a:r>
                        <a:rPr sz="1050" spc="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050" spc="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050" spc="2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50" spc="5" dirty="0">
                          <a:latin typeface="Tahoma"/>
                          <a:cs typeface="Tahoma"/>
                        </a:rPr>
                        <a:t>z</a:t>
                      </a:r>
                      <a:r>
                        <a:rPr sz="105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05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1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5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50" spc="-1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05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05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ice</a:t>
                      </a:r>
                      <a:endParaRPr sz="1050">
                        <a:latin typeface="Tahoma"/>
                        <a:cs typeface="Tahoma"/>
                      </a:endParaRPr>
                    </a:p>
                    <a:p>
                      <a:pPr marL="321945" indent="-138430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322580" algn="l"/>
                        </a:tabLst>
                      </a:pPr>
                      <a:r>
                        <a:rPr sz="105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5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05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05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cre</a:t>
                      </a:r>
                      <a:r>
                        <a:rPr sz="105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te</a:t>
                      </a:r>
                      <a:endParaRPr sz="1050">
                        <a:latin typeface="Tahoma"/>
                        <a:cs typeface="Tahoma"/>
                      </a:endParaRPr>
                    </a:p>
                    <a:p>
                      <a:pPr marL="321945" indent="-138430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322580" algn="l"/>
                        </a:tabLst>
                      </a:pPr>
                      <a:r>
                        <a:rPr sz="105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5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pr</a:t>
                      </a:r>
                      <a:r>
                        <a:rPr sz="105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50" spc="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rammi</a:t>
                      </a:r>
                      <a:r>
                        <a:rPr sz="105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05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05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050" spc="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50" spc="20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50" spc="5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y</a:t>
                      </a:r>
                      <a:endParaRPr sz="1050">
                        <a:latin typeface="Tahoma"/>
                        <a:cs typeface="Tahoma"/>
                      </a:endParaRPr>
                    </a:p>
                    <a:p>
                      <a:pPr marL="321945" indent="-138430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Arial MT"/>
                        <a:buChar char="•"/>
                        <a:tabLst>
                          <a:tab pos="322580" algn="l"/>
                        </a:tabLst>
                      </a:pPr>
                      <a:r>
                        <a:rPr sz="1050" spc="-3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50" spc="-1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ailable</a:t>
                      </a:r>
                      <a:r>
                        <a:rPr sz="105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glo</a:t>
                      </a:r>
                      <a:r>
                        <a:rPr sz="1050" spc="5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ally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755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3691FF"/>
                      </a:solidFill>
                      <a:prstDash val="solid"/>
                    </a:lnR>
                    <a:lnT w="12700">
                      <a:solidFill>
                        <a:srgbClr val="3691FF"/>
                      </a:solidFill>
                      <a:prstDash val="solid"/>
                    </a:lnT>
                    <a:lnB w="12700">
                      <a:solidFill>
                        <a:srgbClr val="3691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691FF"/>
                      </a:solidFill>
                      <a:prstDash val="solid"/>
                    </a:lnL>
                    <a:lnR w="12700">
                      <a:solidFill>
                        <a:srgbClr val="3691FF"/>
                      </a:solidFill>
                      <a:prstDash val="solid"/>
                    </a:lnR>
                    <a:lnT w="12700">
                      <a:solidFill>
                        <a:srgbClr val="3691FF"/>
                      </a:solidFill>
                      <a:prstDash val="solid"/>
                    </a:lnT>
                    <a:lnB w="12700">
                      <a:solidFill>
                        <a:srgbClr val="3691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1945" marR="401955" indent="-138430">
                        <a:lnSpc>
                          <a:spcPct val="100000"/>
                        </a:lnSpc>
                        <a:spcBef>
                          <a:spcPts val="595"/>
                        </a:spcBef>
                        <a:buFont typeface="Arial MT"/>
                        <a:buChar char="•"/>
                        <a:tabLst>
                          <a:tab pos="322580" algn="l"/>
                        </a:tabLst>
                      </a:pPr>
                      <a:r>
                        <a:rPr sz="1050" spc="-1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pl</a:t>
                      </a:r>
                      <a:r>
                        <a:rPr sz="105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5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05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05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1050" spc="-3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ge</a:t>
                      </a:r>
                      <a:r>
                        <a:rPr sz="1050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he  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ima</a:t>
                      </a:r>
                      <a:r>
                        <a:rPr sz="1050" spc="5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05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2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le</a:t>
                      </a:r>
                      <a:endParaRPr sz="1050">
                        <a:latin typeface="Tahoma"/>
                        <a:cs typeface="Tahoma"/>
                      </a:endParaRPr>
                    </a:p>
                    <a:p>
                      <a:pPr marL="321945" marR="283845" indent="-138430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Arial MT"/>
                        <a:buChar char="•"/>
                        <a:tabLst>
                          <a:tab pos="322580" algn="l"/>
                        </a:tabLst>
                      </a:pPr>
                      <a:r>
                        <a:rPr sz="1050" spc="1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05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cc</a:t>
                      </a:r>
                      <a:r>
                        <a:rPr sz="1050" spc="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50" spc="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5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105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pr</a:t>
                      </a:r>
                      <a:r>
                        <a:rPr sz="1050" spc="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5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5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50" spc="3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5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and  </a:t>
                      </a:r>
                      <a:r>
                        <a:rPr sz="1050" spc="-45" dirty="0">
                          <a:latin typeface="Tahoma"/>
                          <a:cs typeface="Tahoma"/>
                        </a:rPr>
                        <a:t>viewers</a:t>
                      </a:r>
                      <a:endParaRPr sz="1050">
                        <a:latin typeface="Tahoma"/>
                        <a:cs typeface="Tahoma"/>
                      </a:endParaRPr>
                    </a:p>
                    <a:p>
                      <a:pPr marL="321945" marR="329565" indent="-138430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Arial MT"/>
                        <a:buChar char="•"/>
                        <a:tabLst>
                          <a:tab pos="322580" algn="l"/>
                        </a:tabLst>
                      </a:pPr>
                      <a:r>
                        <a:rPr sz="1050" spc="10" dirty="0">
                          <a:latin typeface="Tahoma"/>
                          <a:cs typeface="Tahoma"/>
                        </a:rPr>
                        <a:t>Do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wnl</a:t>
                      </a:r>
                      <a:r>
                        <a:rPr sz="105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05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05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05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05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50" spc="-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5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050" spc="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5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05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050" spc="3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050" dirty="0">
                          <a:latin typeface="Tahoma"/>
                          <a:cs typeface="Tahoma"/>
                        </a:rPr>
                        <a:t>s  </a:t>
                      </a:r>
                      <a:r>
                        <a:rPr sz="1050" spc="-35" dirty="0">
                          <a:latin typeface="Tahoma"/>
                          <a:cs typeface="Tahoma"/>
                        </a:rPr>
                        <a:t>dynamically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3691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3691FF"/>
                      </a:solidFill>
                      <a:prstDash val="solid"/>
                    </a:lnT>
                    <a:lnB w="12700">
                      <a:solidFill>
                        <a:srgbClr val="3691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3691FF"/>
                      </a:solidFill>
                      <a:prstDash val="solid"/>
                    </a:lnT>
                    <a:lnB w="9525">
                      <a:solidFill>
                        <a:srgbClr val="646E7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939">
                <a:tc gridSpan="3">
                  <a:txBody>
                    <a:bodyPr/>
                    <a:lstStyle/>
                    <a:p>
                      <a:pPr marL="3905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900" u="sng" spc="-45" dirty="0">
                          <a:solidFill>
                            <a:srgbClr val="00A4E4"/>
                          </a:solidFill>
                          <a:uFill>
                            <a:solidFill>
                              <a:srgbClr val="00A3E3"/>
                            </a:solidFill>
                          </a:uFill>
                          <a:latin typeface="Tahoma"/>
                          <a:cs typeface="Tahoma"/>
                        </a:rPr>
                        <a:t>https://landing.adobe.com/en/na/dynamic-media/ctir-2755/interactive-experiences.html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646E78"/>
                      </a:solidFill>
                      <a:prstDash val="solid"/>
                    </a:lnT>
                    <a:lnB w="9525">
                      <a:solidFill>
                        <a:srgbClr val="646E7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48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646E78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405">
                <a:tc gridSpan="3"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430"/>
                        </a:spcBef>
                        <a:tabLst>
                          <a:tab pos="3009265" algn="l"/>
                          <a:tab pos="4544695" algn="l"/>
                        </a:tabLst>
                      </a:pP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525" spc="-44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525" spc="-30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e. </a:t>
                      </a:r>
                      <a:r>
                        <a:rPr sz="525" spc="-82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All</a:t>
                      </a:r>
                      <a:r>
                        <a:rPr sz="525" spc="-52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igh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ts</a:t>
                      </a:r>
                      <a:r>
                        <a:rPr sz="525" spc="-30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ved	</a:t>
                      </a:r>
                      <a:r>
                        <a:rPr sz="600" spc="-7" baseline="694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17</a:t>
                      </a:r>
                      <a:r>
                        <a:rPr sz="600" baseline="694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	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6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OBE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DI</a:t>
                      </a:r>
                      <a:r>
                        <a:rPr sz="6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ARNING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</a:t>
                      </a:r>
                      <a:r>
                        <a:rPr sz="6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IC</a:t>
                      </a:r>
                      <a:r>
                        <a:rPr sz="6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46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5" name="object 5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878835" y="2106167"/>
            <a:ext cx="2033905" cy="1633855"/>
            <a:chOff x="2878835" y="2106167"/>
            <a:chExt cx="2033905" cy="1633855"/>
          </a:xfrm>
        </p:grpSpPr>
        <p:sp>
          <p:nvSpPr>
            <p:cNvPr id="8" name="object 8"/>
            <p:cNvSpPr/>
            <p:nvPr/>
          </p:nvSpPr>
          <p:spPr>
            <a:xfrm>
              <a:off x="2878835" y="2106167"/>
              <a:ext cx="2033905" cy="1633855"/>
            </a:xfrm>
            <a:custGeom>
              <a:avLst/>
              <a:gdLst/>
              <a:ahLst/>
              <a:cxnLst/>
              <a:rect l="l" t="t" r="r" b="b"/>
              <a:pathLst>
                <a:path w="2033904" h="1633854">
                  <a:moveTo>
                    <a:pt x="0" y="1633727"/>
                  </a:moveTo>
                  <a:lnTo>
                    <a:pt x="2033777" y="1633727"/>
                  </a:lnTo>
                  <a:lnTo>
                    <a:pt x="2033777" y="0"/>
                  </a:lnTo>
                  <a:lnTo>
                    <a:pt x="0" y="0"/>
                  </a:lnTo>
                  <a:lnTo>
                    <a:pt x="0" y="1633727"/>
                  </a:lnTo>
                  <a:close/>
                </a:path>
              </a:pathLst>
            </a:custGeom>
            <a:solidFill>
              <a:srgbClr val="DADD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6747" y="2148839"/>
              <a:ext cx="1917192" cy="1514093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2677" y="3998214"/>
            <a:ext cx="347472" cy="271272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2" name="object 12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53434" y="8783066"/>
            <a:ext cx="7620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174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4410" y="6262878"/>
            <a:ext cx="1316990" cy="2011680"/>
          </a:xfrm>
          <a:custGeom>
            <a:avLst/>
            <a:gdLst/>
            <a:ahLst/>
            <a:cxnLst/>
            <a:rect l="l" t="t" r="r" b="b"/>
            <a:pathLst>
              <a:path w="1316989" h="2011679">
                <a:moveTo>
                  <a:pt x="0" y="0"/>
                </a:moveTo>
                <a:lnTo>
                  <a:pt x="1316736" y="0"/>
                </a:lnTo>
                <a:lnTo>
                  <a:pt x="1316736" y="2011680"/>
                </a:lnTo>
                <a:lnTo>
                  <a:pt x="0" y="201168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691F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94663" y="5696965"/>
            <a:ext cx="19977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at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4590" y="6441185"/>
            <a:ext cx="399615" cy="49951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994410" y="7074407"/>
            <a:ext cx="1316990" cy="1200150"/>
          </a:xfrm>
          <a:prstGeom prst="rect">
            <a:avLst/>
          </a:prstGeom>
          <a:solidFill>
            <a:srgbClr val="DADDDF"/>
          </a:solidFill>
          <a:ln w="12700">
            <a:solidFill>
              <a:srgbClr val="3691FF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785"/>
              </a:spcBef>
            </a:pPr>
            <a:r>
              <a:rPr sz="1000" dirty="0">
                <a:latin typeface="Tahoma"/>
                <a:cs typeface="Tahoma"/>
              </a:rPr>
              <a:t>D</a:t>
            </a:r>
            <a:r>
              <a:rPr sz="1000" spc="-5" dirty="0">
                <a:latin typeface="Tahoma"/>
                <a:cs typeface="Tahoma"/>
              </a:rPr>
              <a:t>yn</a:t>
            </a:r>
            <a:r>
              <a:rPr sz="1000" spc="-35" dirty="0">
                <a:latin typeface="Tahoma"/>
                <a:cs typeface="Tahoma"/>
              </a:rPr>
              <a:t>a</a:t>
            </a:r>
            <a:r>
              <a:rPr sz="1000" spc="5" dirty="0">
                <a:latin typeface="Tahoma"/>
                <a:cs typeface="Tahoma"/>
              </a:rPr>
              <a:t>mi</a:t>
            </a:r>
            <a:r>
              <a:rPr sz="1000" spc="-50" dirty="0">
                <a:latin typeface="Tahoma"/>
                <a:cs typeface="Tahoma"/>
              </a:rPr>
              <a:t>c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20" dirty="0">
                <a:latin typeface="Tahoma"/>
                <a:cs typeface="Tahoma"/>
              </a:rPr>
              <a:t>I</a:t>
            </a:r>
            <a:r>
              <a:rPr sz="1000" spc="5" dirty="0">
                <a:latin typeface="Tahoma"/>
                <a:cs typeface="Tahoma"/>
              </a:rPr>
              <a:t>m</a:t>
            </a:r>
            <a:r>
              <a:rPr sz="1000" spc="-60" dirty="0">
                <a:latin typeface="Tahoma"/>
                <a:cs typeface="Tahoma"/>
              </a:rPr>
              <a:t>a</a:t>
            </a:r>
            <a:r>
              <a:rPr sz="1000" spc="-50" dirty="0">
                <a:latin typeface="Tahoma"/>
                <a:cs typeface="Tahoma"/>
              </a:rPr>
              <a:t>g</a:t>
            </a:r>
            <a:r>
              <a:rPr sz="1000" spc="5" dirty="0">
                <a:latin typeface="Tahoma"/>
                <a:cs typeface="Tahoma"/>
              </a:rPr>
              <a:t>i</a:t>
            </a:r>
            <a:r>
              <a:rPr sz="1000" spc="-20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g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900">
              <a:latin typeface="Tahoma"/>
              <a:cs typeface="Tahoma"/>
            </a:endParaRPr>
          </a:p>
          <a:p>
            <a:pPr marL="149225" marR="179070">
              <a:lnSpc>
                <a:spcPct val="100000"/>
              </a:lnSpc>
            </a:pPr>
            <a:r>
              <a:rPr sz="900" spc="-35" dirty="0">
                <a:latin typeface="Tahoma"/>
                <a:cs typeface="Tahoma"/>
              </a:rPr>
              <a:t>De</a:t>
            </a:r>
            <a:r>
              <a:rPr sz="900" dirty="0">
                <a:latin typeface="Tahoma"/>
                <a:cs typeface="Tahoma"/>
              </a:rPr>
              <a:t>l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45" dirty="0">
                <a:latin typeface="Tahoma"/>
                <a:cs typeface="Tahoma"/>
              </a:rPr>
              <a:t>v</a:t>
            </a:r>
            <a:r>
              <a:rPr sz="900" spc="-50" dirty="0">
                <a:latin typeface="Tahoma"/>
                <a:cs typeface="Tahoma"/>
              </a:rPr>
              <a:t>er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15" dirty="0">
                <a:latin typeface="Tahoma"/>
                <a:cs typeface="Tahoma"/>
              </a:rPr>
              <a:t>m</a:t>
            </a:r>
            <a:r>
              <a:rPr sz="900" spc="-75" dirty="0">
                <a:latin typeface="Tahoma"/>
                <a:cs typeface="Tahoma"/>
              </a:rPr>
              <a:t>a</a:t>
            </a:r>
            <a:r>
              <a:rPr sz="900" spc="-70" dirty="0">
                <a:latin typeface="Tahoma"/>
                <a:cs typeface="Tahoma"/>
              </a:rPr>
              <a:t>g</a:t>
            </a:r>
            <a:r>
              <a:rPr sz="900" spc="-35" dirty="0">
                <a:latin typeface="Tahoma"/>
                <a:cs typeface="Tahoma"/>
              </a:rPr>
              <a:t>e  </a:t>
            </a:r>
            <a:r>
              <a:rPr sz="900" spc="-55" dirty="0">
                <a:latin typeface="Tahoma"/>
                <a:cs typeface="Tahoma"/>
              </a:rPr>
              <a:t>va</a:t>
            </a:r>
            <a:r>
              <a:rPr sz="900" spc="-45" dirty="0">
                <a:latin typeface="Tahoma"/>
                <a:cs typeface="Tahoma"/>
              </a:rPr>
              <a:t>r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70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t</a:t>
            </a:r>
            <a:r>
              <a:rPr sz="900" spc="-25" dirty="0">
                <a:latin typeface="Tahoma"/>
                <a:cs typeface="Tahoma"/>
              </a:rPr>
              <a:t>ion</a:t>
            </a:r>
            <a:r>
              <a:rPr sz="900" spc="-70" dirty="0">
                <a:latin typeface="Tahoma"/>
                <a:cs typeface="Tahoma"/>
              </a:rPr>
              <a:t>s </a:t>
            </a:r>
            <a:r>
              <a:rPr sz="900" spc="-50" dirty="0">
                <a:latin typeface="Tahoma"/>
                <a:cs typeface="Tahoma"/>
              </a:rPr>
              <a:t>ad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35" dirty="0">
                <a:latin typeface="Tahoma"/>
                <a:cs typeface="Tahoma"/>
              </a:rPr>
              <a:t>p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55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on  </a:t>
            </a:r>
            <a:r>
              <a:rPr sz="900" spc="-45" dirty="0">
                <a:latin typeface="Tahoma"/>
                <a:cs typeface="Tahoma"/>
              </a:rPr>
              <a:t>request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80055" y="6256528"/>
            <a:ext cx="4313555" cy="2024380"/>
            <a:chOff x="2480055" y="6256528"/>
            <a:chExt cx="4313555" cy="2024380"/>
          </a:xfrm>
        </p:grpSpPr>
        <p:sp>
          <p:nvSpPr>
            <p:cNvPr id="22" name="object 22"/>
            <p:cNvSpPr/>
            <p:nvPr/>
          </p:nvSpPr>
          <p:spPr>
            <a:xfrm>
              <a:off x="2486405" y="6262878"/>
              <a:ext cx="1316990" cy="2011680"/>
            </a:xfrm>
            <a:custGeom>
              <a:avLst/>
              <a:gdLst/>
              <a:ahLst/>
              <a:cxnLst/>
              <a:rect l="l" t="t" r="r" b="b"/>
              <a:pathLst>
                <a:path w="1316989" h="2011679">
                  <a:moveTo>
                    <a:pt x="0" y="0"/>
                  </a:moveTo>
                  <a:lnTo>
                    <a:pt x="1316736" y="0"/>
                  </a:lnTo>
                  <a:lnTo>
                    <a:pt x="1316736" y="2011680"/>
                  </a:lnTo>
                  <a:lnTo>
                    <a:pt x="0" y="20116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6586" y="6441186"/>
              <a:ext cx="399615" cy="4998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978402" y="6262878"/>
              <a:ext cx="1316990" cy="2011680"/>
            </a:xfrm>
            <a:custGeom>
              <a:avLst/>
              <a:gdLst/>
              <a:ahLst/>
              <a:cxnLst/>
              <a:rect l="l" t="t" r="r" b="b"/>
              <a:pathLst>
                <a:path w="1316989" h="2011679">
                  <a:moveTo>
                    <a:pt x="0" y="0"/>
                  </a:moveTo>
                  <a:lnTo>
                    <a:pt x="1316736" y="0"/>
                  </a:lnTo>
                  <a:lnTo>
                    <a:pt x="1316736" y="2011680"/>
                  </a:lnTo>
                  <a:lnTo>
                    <a:pt x="0" y="20116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8582" y="6474510"/>
              <a:ext cx="432916" cy="43322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470398" y="6262878"/>
              <a:ext cx="1316990" cy="2011680"/>
            </a:xfrm>
            <a:custGeom>
              <a:avLst/>
              <a:gdLst/>
              <a:ahLst/>
              <a:cxnLst/>
              <a:rect l="l" t="t" r="r" b="b"/>
              <a:pathLst>
                <a:path w="1316990" h="2011679">
                  <a:moveTo>
                    <a:pt x="0" y="0"/>
                  </a:moveTo>
                  <a:lnTo>
                    <a:pt x="1316736" y="0"/>
                  </a:lnTo>
                  <a:lnTo>
                    <a:pt x="1316736" y="2011680"/>
                  </a:lnTo>
                  <a:lnTo>
                    <a:pt x="0" y="20116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8039" y="6474487"/>
              <a:ext cx="432916" cy="43291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486405" y="7074407"/>
            <a:ext cx="1316990" cy="1200150"/>
          </a:xfrm>
          <a:prstGeom prst="rect">
            <a:avLst/>
          </a:prstGeom>
          <a:solidFill>
            <a:srgbClr val="DADDDF"/>
          </a:solidFill>
          <a:ln w="12700">
            <a:solidFill>
              <a:srgbClr val="3691FF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785"/>
              </a:spcBef>
            </a:pPr>
            <a:r>
              <a:rPr sz="1000" spc="-10" dirty="0">
                <a:latin typeface="Tahoma"/>
                <a:cs typeface="Tahoma"/>
              </a:rPr>
              <a:t>Dynamic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Video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900">
              <a:latin typeface="Tahoma"/>
              <a:cs typeface="Tahoma"/>
            </a:endParaRPr>
          </a:p>
          <a:p>
            <a:pPr marL="45085" marR="127635">
              <a:lnSpc>
                <a:spcPct val="100000"/>
              </a:lnSpc>
            </a:pPr>
            <a:r>
              <a:rPr sz="900" spc="-25" dirty="0">
                <a:latin typeface="Tahoma"/>
                <a:cs typeface="Tahoma"/>
              </a:rPr>
              <a:t>D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10" dirty="0">
                <a:latin typeface="Tahoma"/>
                <a:cs typeface="Tahoma"/>
              </a:rPr>
              <a:t>l</a:t>
            </a:r>
            <a:r>
              <a:rPr sz="900" spc="-5" dirty="0">
                <a:latin typeface="Tahoma"/>
                <a:cs typeface="Tahoma"/>
              </a:rPr>
              <a:t>i</a:t>
            </a:r>
            <a:r>
              <a:rPr sz="900" spc="-45" dirty="0">
                <a:latin typeface="Tahoma"/>
                <a:cs typeface="Tahoma"/>
              </a:rPr>
              <a:t>v</a:t>
            </a:r>
            <a:r>
              <a:rPr sz="900" spc="-50" dirty="0">
                <a:latin typeface="Tahoma"/>
                <a:cs typeface="Tahoma"/>
              </a:rPr>
              <a:t>er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d</a:t>
            </a:r>
            <a:r>
              <a:rPr sz="900" spc="-30" dirty="0">
                <a:latin typeface="Tahoma"/>
                <a:cs typeface="Tahoma"/>
              </a:rPr>
              <a:t>e</a:t>
            </a:r>
            <a:r>
              <a:rPr sz="900" spc="-45" dirty="0">
                <a:latin typeface="Tahoma"/>
                <a:cs typeface="Tahoma"/>
              </a:rPr>
              <a:t>v</a:t>
            </a:r>
            <a:r>
              <a:rPr sz="900" spc="-35" dirty="0">
                <a:latin typeface="Tahoma"/>
                <a:cs typeface="Tahoma"/>
              </a:rPr>
              <a:t>ic</a:t>
            </a:r>
            <a:r>
              <a:rPr sz="900" spc="-30" dirty="0">
                <a:latin typeface="Tahoma"/>
                <a:cs typeface="Tahoma"/>
              </a:rPr>
              <a:t>e</a:t>
            </a:r>
            <a:r>
              <a:rPr sz="900" spc="-40" dirty="0">
                <a:latin typeface="Tahoma"/>
                <a:cs typeface="Tahoma"/>
              </a:rPr>
              <a:t>-</a:t>
            </a:r>
            <a:r>
              <a:rPr sz="900" spc="-35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p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25" dirty="0">
                <a:latin typeface="Tahoma"/>
                <a:cs typeface="Tahoma"/>
              </a:rPr>
              <a:t>im</a:t>
            </a:r>
            <a:r>
              <a:rPr sz="900" dirty="0">
                <a:latin typeface="Tahoma"/>
                <a:cs typeface="Tahoma"/>
              </a:rPr>
              <a:t>i</a:t>
            </a:r>
            <a:r>
              <a:rPr sz="900" spc="-45" dirty="0">
                <a:latin typeface="Tahoma"/>
                <a:cs typeface="Tahoma"/>
              </a:rPr>
              <a:t>ze</a:t>
            </a:r>
            <a:r>
              <a:rPr sz="900" spc="-25" dirty="0">
                <a:latin typeface="Tahoma"/>
                <a:cs typeface="Tahoma"/>
              </a:rPr>
              <a:t>d  </a:t>
            </a:r>
            <a:r>
              <a:rPr sz="900" spc="-35" dirty="0">
                <a:latin typeface="Tahoma"/>
                <a:cs typeface="Tahoma"/>
              </a:rPr>
              <a:t>video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70397" y="7074407"/>
            <a:ext cx="1316990" cy="1200150"/>
          </a:xfrm>
          <a:prstGeom prst="rect">
            <a:avLst/>
          </a:prstGeom>
          <a:solidFill>
            <a:srgbClr val="DADDDF"/>
          </a:solidFill>
          <a:ln w="12700">
            <a:solidFill>
              <a:srgbClr val="3691FF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785"/>
              </a:spcBef>
            </a:pPr>
            <a:r>
              <a:rPr sz="1000" spc="-10" dirty="0">
                <a:latin typeface="Tahoma"/>
                <a:cs typeface="Tahoma"/>
              </a:rPr>
              <a:t>Dynamic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Delivery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950">
              <a:latin typeface="Tahoma"/>
              <a:cs typeface="Tahoma"/>
            </a:endParaRPr>
          </a:p>
          <a:p>
            <a:pPr marL="76200" marR="95885">
              <a:lnSpc>
                <a:spcPct val="100000"/>
              </a:lnSpc>
            </a:pPr>
            <a:r>
              <a:rPr sz="900" spc="-25" dirty="0">
                <a:latin typeface="Tahoma"/>
                <a:cs typeface="Tahoma"/>
              </a:rPr>
              <a:t>D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10" dirty="0">
                <a:latin typeface="Tahoma"/>
                <a:cs typeface="Tahoma"/>
              </a:rPr>
              <a:t>l</a:t>
            </a:r>
            <a:r>
              <a:rPr sz="900" spc="-5" dirty="0">
                <a:latin typeface="Tahoma"/>
                <a:cs typeface="Tahoma"/>
              </a:rPr>
              <a:t>i</a:t>
            </a:r>
            <a:r>
              <a:rPr sz="900" spc="-45" dirty="0">
                <a:latin typeface="Tahoma"/>
                <a:cs typeface="Tahoma"/>
              </a:rPr>
              <a:t>v</a:t>
            </a:r>
            <a:r>
              <a:rPr sz="900" spc="-50" dirty="0">
                <a:latin typeface="Tahoma"/>
                <a:cs typeface="Tahoma"/>
              </a:rPr>
              <a:t>er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conten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6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u</a:t>
            </a:r>
            <a:r>
              <a:rPr sz="900" spc="-75" dirty="0">
                <a:latin typeface="Tahoma"/>
                <a:cs typeface="Tahoma"/>
              </a:rPr>
              <a:t>s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50" dirty="0">
                <a:latin typeface="Tahoma"/>
                <a:cs typeface="Tahoma"/>
              </a:rPr>
              <a:t>n</a:t>
            </a:r>
            <a:r>
              <a:rPr sz="900" spc="-70" dirty="0">
                <a:latin typeface="Tahoma"/>
                <a:cs typeface="Tahoma"/>
              </a:rPr>
              <a:t>g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35" dirty="0">
                <a:latin typeface="Tahoma"/>
                <a:cs typeface="Tahoma"/>
              </a:rPr>
              <a:t>he  </a:t>
            </a:r>
            <a:r>
              <a:rPr sz="900" spc="-30" dirty="0">
                <a:latin typeface="Tahoma"/>
                <a:cs typeface="Tahoma"/>
              </a:rPr>
              <a:t>bui</a:t>
            </a:r>
            <a:r>
              <a:rPr sz="900" spc="-10" dirty="0">
                <a:latin typeface="Tahoma"/>
                <a:cs typeface="Tahoma"/>
              </a:rPr>
              <a:t>l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30" dirty="0">
                <a:latin typeface="Tahoma"/>
                <a:cs typeface="Tahoma"/>
              </a:rPr>
              <a:t>n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glo</a:t>
            </a:r>
            <a:r>
              <a:rPr sz="900" spc="-25" dirty="0">
                <a:latin typeface="Tahoma"/>
                <a:cs typeface="Tahoma"/>
              </a:rPr>
              <a:t>b</a:t>
            </a:r>
            <a:r>
              <a:rPr sz="900" spc="-45" dirty="0">
                <a:latin typeface="Tahoma"/>
                <a:cs typeface="Tahoma"/>
              </a:rPr>
              <a:t>a</a:t>
            </a:r>
            <a:r>
              <a:rPr sz="900" spc="-20" dirty="0">
                <a:latin typeface="Tahoma"/>
                <a:cs typeface="Tahoma"/>
              </a:rPr>
              <a:t>l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h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50" dirty="0">
                <a:latin typeface="Tahoma"/>
                <a:cs typeface="Tahoma"/>
              </a:rPr>
              <a:t>gh-  </a:t>
            </a:r>
            <a:r>
              <a:rPr sz="900" spc="-35" dirty="0">
                <a:latin typeface="Tahoma"/>
                <a:cs typeface="Tahoma"/>
              </a:rPr>
              <a:t>p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10" dirty="0">
                <a:latin typeface="Tahoma"/>
                <a:cs typeface="Tahoma"/>
              </a:rPr>
              <a:t>r</a:t>
            </a:r>
            <a:r>
              <a:rPr sz="900" spc="-65" dirty="0">
                <a:latin typeface="Tahoma"/>
                <a:cs typeface="Tahoma"/>
              </a:rPr>
              <a:t>f</a:t>
            </a:r>
            <a:r>
              <a:rPr sz="900" spc="-50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manc</a:t>
            </a:r>
            <a:r>
              <a:rPr sz="900" spc="-35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content  </a:t>
            </a:r>
            <a:r>
              <a:rPr sz="900" spc="-35" dirty="0">
                <a:latin typeface="Tahoma"/>
                <a:cs typeface="Tahoma"/>
              </a:rPr>
              <a:t>delive</a:t>
            </a:r>
            <a:r>
              <a:rPr sz="900" spc="10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y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n</a:t>
            </a:r>
            <a:r>
              <a:rPr sz="900" spc="-30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t</a:t>
            </a:r>
            <a:r>
              <a:rPr sz="900" spc="-30" dirty="0">
                <a:latin typeface="Tahoma"/>
                <a:cs typeface="Tahoma"/>
              </a:rPr>
              <a:t>w</a:t>
            </a:r>
            <a:r>
              <a:rPr sz="900" spc="-45" dirty="0">
                <a:latin typeface="Tahoma"/>
                <a:cs typeface="Tahoma"/>
              </a:rPr>
              <a:t>o</a:t>
            </a:r>
            <a:r>
              <a:rPr sz="900" spc="-20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k</a:t>
            </a:r>
            <a:r>
              <a:rPr sz="900" spc="-80" dirty="0">
                <a:latin typeface="Tahoma"/>
                <a:cs typeface="Tahoma"/>
              </a:rPr>
              <a:t> (</a:t>
            </a:r>
            <a:r>
              <a:rPr sz="900" spc="-55" dirty="0">
                <a:latin typeface="Tahoma"/>
                <a:cs typeface="Tahoma"/>
              </a:rPr>
              <a:t>C</a:t>
            </a:r>
            <a:r>
              <a:rPr sz="900" spc="-30" dirty="0">
                <a:latin typeface="Tahoma"/>
                <a:cs typeface="Tahoma"/>
              </a:rPr>
              <a:t>DN)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78402" y="7074407"/>
            <a:ext cx="1316990" cy="1200150"/>
          </a:xfrm>
          <a:prstGeom prst="rect">
            <a:avLst/>
          </a:prstGeom>
          <a:solidFill>
            <a:srgbClr val="DADDDF"/>
          </a:solidFill>
          <a:ln w="12700">
            <a:solidFill>
              <a:srgbClr val="3691FF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785"/>
              </a:spcBef>
            </a:pPr>
            <a:r>
              <a:rPr sz="1000" spc="-20" dirty="0">
                <a:latin typeface="Tahoma"/>
                <a:cs typeface="Tahoma"/>
              </a:rPr>
              <a:t>Rich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media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experiences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Tahoma"/>
              <a:cs typeface="Tahoma"/>
            </a:endParaRPr>
          </a:p>
          <a:p>
            <a:pPr marL="99060" marR="355600">
              <a:lnSpc>
                <a:spcPct val="100000"/>
              </a:lnSpc>
            </a:pPr>
            <a:r>
              <a:rPr sz="900" spc="-70" dirty="0">
                <a:latin typeface="Tahoma"/>
                <a:cs typeface="Tahoma"/>
              </a:rPr>
              <a:t>C</a:t>
            </a:r>
            <a:r>
              <a:rPr sz="900" spc="-35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45" dirty="0">
                <a:latin typeface="Tahoma"/>
                <a:cs typeface="Tahoma"/>
              </a:rPr>
              <a:t>t</a:t>
            </a:r>
            <a:r>
              <a:rPr sz="900" spc="-60" dirty="0">
                <a:latin typeface="Tahoma"/>
                <a:cs typeface="Tahoma"/>
              </a:rPr>
              <a:t>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intera</a:t>
            </a:r>
            <a:r>
              <a:rPr sz="900" spc="-25" dirty="0">
                <a:latin typeface="Tahoma"/>
                <a:cs typeface="Tahoma"/>
              </a:rPr>
              <a:t>c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45" dirty="0">
                <a:latin typeface="Tahoma"/>
                <a:cs typeface="Tahoma"/>
              </a:rPr>
              <a:t>v</a:t>
            </a:r>
            <a:r>
              <a:rPr sz="900" spc="-35" dirty="0">
                <a:latin typeface="Tahoma"/>
                <a:cs typeface="Tahoma"/>
              </a:rPr>
              <a:t>e  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xper</a:t>
            </a:r>
            <a:r>
              <a:rPr sz="900" spc="-30" dirty="0">
                <a:latin typeface="Tahoma"/>
                <a:cs typeface="Tahoma"/>
              </a:rPr>
              <a:t>i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45" dirty="0">
                <a:latin typeface="Tahoma"/>
                <a:cs typeface="Tahoma"/>
              </a:rPr>
              <a:t>n</a:t>
            </a:r>
            <a:r>
              <a:rPr sz="900" spc="-50" dirty="0">
                <a:latin typeface="Tahoma"/>
                <a:cs typeface="Tahoma"/>
              </a:rPr>
              <a:t>c</a:t>
            </a:r>
            <a:r>
              <a:rPr sz="900" spc="-35" dirty="0">
                <a:latin typeface="Tahoma"/>
                <a:cs typeface="Tahoma"/>
              </a:rPr>
              <a:t>e</a:t>
            </a:r>
            <a:r>
              <a:rPr sz="900" spc="-70" dirty="0">
                <a:latin typeface="Tahoma"/>
                <a:cs typeface="Tahoma"/>
              </a:rPr>
              <a:t>s </a:t>
            </a:r>
            <a:r>
              <a:rPr sz="900" spc="-55" dirty="0">
                <a:latin typeface="Tahoma"/>
                <a:cs typeface="Tahoma"/>
              </a:rPr>
              <a:t>as  </a:t>
            </a:r>
            <a:r>
              <a:rPr sz="900" spc="-40" dirty="0">
                <a:latin typeface="Tahoma"/>
                <a:cs typeface="Tahoma"/>
              </a:rPr>
              <a:t>nont</a:t>
            </a:r>
            <a:r>
              <a:rPr sz="900" spc="-35" dirty="0">
                <a:latin typeface="Tahoma"/>
                <a:cs typeface="Tahoma"/>
              </a:rPr>
              <a:t>e</a:t>
            </a:r>
            <a:r>
              <a:rPr sz="900" spc="-45" dirty="0">
                <a:latin typeface="Tahoma"/>
                <a:cs typeface="Tahoma"/>
              </a:rPr>
              <a:t>c</a:t>
            </a:r>
            <a:r>
              <a:rPr sz="900" spc="-35" dirty="0">
                <a:latin typeface="Tahoma"/>
                <a:cs typeface="Tahoma"/>
              </a:rPr>
              <a:t>hni</a:t>
            </a:r>
            <a:r>
              <a:rPr sz="900" spc="-15" dirty="0">
                <a:latin typeface="Tahoma"/>
                <a:cs typeface="Tahoma"/>
              </a:rPr>
              <a:t>c</a:t>
            </a:r>
            <a:r>
              <a:rPr sz="900" spc="-45" dirty="0">
                <a:latin typeface="Tahoma"/>
                <a:cs typeface="Tahoma"/>
              </a:rPr>
              <a:t>a</a:t>
            </a:r>
            <a:r>
              <a:rPr sz="900" spc="-20" dirty="0">
                <a:latin typeface="Tahoma"/>
                <a:cs typeface="Tahoma"/>
              </a:rPr>
              <a:t>l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u</a:t>
            </a:r>
            <a:r>
              <a:rPr sz="900" spc="-70" dirty="0">
                <a:latin typeface="Tahoma"/>
                <a:cs typeface="Tahoma"/>
              </a:rPr>
              <a:t>s</a:t>
            </a:r>
            <a:r>
              <a:rPr sz="900" spc="-65" dirty="0">
                <a:latin typeface="Tahoma"/>
                <a:cs typeface="Tahoma"/>
              </a:rPr>
              <a:t>e</a:t>
            </a:r>
            <a:r>
              <a:rPr sz="900" spc="-15" dirty="0">
                <a:latin typeface="Tahoma"/>
                <a:cs typeface="Tahoma"/>
              </a:rPr>
              <a:t>r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173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87</a:t>
            </a:fld>
            <a:endParaRPr spc="5" dirty="0"/>
          </a:p>
        </p:txBody>
      </p:sp>
      <p:sp>
        <p:nvSpPr>
          <p:cNvPr id="33" name="object 33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174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4196" y="4407661"/>
            <a:ext cx="7556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175</a:t>
            </a:r>
            <a:endParaRPr sz="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4663" y="1321561"/>
            <a:ext cx="20358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elive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na</a:t>
            </a:r>
            <a:r>
              <a:rPr sz="1400" b="1" spc="-17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18104" y="1822704"/>
            <a:ext cx="2237740" cy="548640"/>
          </a:xfrm>
          <a:custGeom>
            <a:avLst/>
            <a:gdLst/>
            <a:ahLst/>
            <a:cxnLst/>
            <a:rect l="l" t="t" r="r" b="b"/>
            <a:pathLst>
              <a:path w="2237740" h="548639">
                <a:moveTo>
                  <a:pt x="0" y="0"/>
                </a:moveTo>
                <a:lnTo>
                  <a:pt x="2237232" y="0"/>
                </a:lnTo>
                <a:lnTo>
                  <a:pt x="2237232" y="548640"/>
                </a:lnTo>
                <a:lnTo>
                  <a:pt x="0" y="5486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69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00070" y="1829054"/>
            <a:ext cx="2249170" cy="535940"/>
          </a:xfrm>
          <a:prstGeom prst="rect">
            <a:avLst/>
          </a:prstGeom>
          <a:solidFill>
            <a:srgbClr val="F5F5F5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64135">
              <a:lnSpc>
                <a:spcPct val="100000"/>
              </a:lnSpc>
            </a:pP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55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r</a:t>
            </a:r>
            <a:r>
              <a:rPr sz="1100" spc="-65" dirty="0">
                <a:latin typeface="Tahoma"/>
                <a:cs typeface="Tahoma"/>
              </a:rPr>
              <a:t>e</a:t>
            </a:r>
            <a:r>
              <a:rPr sz="1100" spc="-25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tly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18104" y="2426970"/>
            <a:ext cx="2237740" cy="548640"/>
          </a:xfrm>
          <a:custGeom>
            <a:avLst/>
            <a:gdLst/>
            <a:ahLst/>
            <a:cxnLst/>
            <a:rect l="l" t="t" r="r" b="b"/>
            <a:pathLst>
              <a:path w="2237740" h="548639">
                <a:moveTo>
                  <a:pt x="0" y="0"/>
                </a:moveTo>
                <a:lnTo>
                  <a:pt x="2237232" y="0"/>
                </a:lnTo>
                <a:lnTo>
                  <a:pt x="2237232" y="548640"/>
                </a:lnTo>
                <a:lnTo>
                  <a:pt x="0" y="5486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69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100070" y="2433320"/>
            <a:ext cx="2249170" cy="535940"/>
          </a:xfrm>
          <a:prstGeom prst="rect">
            <a:avLst/>
          </a:prstGeom>
          <a:solidFill>
            <a:srgbClr val="F5F5F5"/>
          </a:solidFill>
        </p:spPr>
        <p:txBody>
          <a:bodyPr vert="horz" wrap="square" lIns="0" tIns="9652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760"/>
              </a:spcBef>
            </a:pPr>
            <a:r>
              <a:rPr sz="1100" spc="-50" dirty="0">
                <a:latin typeface="Tahoma"/>
                <a:cs typeface="Tahoma"/>
              </a:rPr>
              <a:t>Em</a:t>
            </a:r>
            <a:r>
              <a:rPr sz="1100" spc="-30" dirty="0">
                <a:latin typeface="Tahoma"/>
                <a:cs typeface="Tahoma"/>
              </a:rPr>
              <a:t>b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H</a:t>
            </a:r>
            <a:r>
              <a:rPr sz="1100" spc="-7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ML/</a:t>
            </a:r>
            <a:r>
              <a:rPr sz="1100" spc="-25" dirty="0">
                <a:latin typeface="Tahoma"/>
                <a:cs typeface="Tahoma"/>
              </a:rPr>
              <a:t>J</a:t>
            </a:r>
            <a:r>
              <a:rPr sz="1100" spc="-100" dirty="0">
                <a:latin typeface="Tahoma"/>
                <a:cs typeface="Tahoma"/>
              </a:rPr>
              <a:t>S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de</a:t>
            </a:r>
            <a:endParaRPr sz="1100">
              <a:latin typeface="Tahoma"/>
              <a:cs typeface="Tahoma"/>
            </a:endParaRPr>
          </a:p>
          <a:p>
            <a:pPr marL="64135">
              <a:lnSpc>
                <a:spcPct val="100000"/>
              </a:lnSpc>
            </a:pPr>
            <a:r>
              <a:rPr sz="1100" spc="-50" dirty="0">
                <a:latin typeface="Tahoma"/>
                <a:cs typeface="Tahoma"/>
              </a:rPr>
              <a:t>(</a:t>
            </a:r>
            <a:r>
              <a:rPr sz="1100" spc="-85" dirty="0">
                <a:latin typeface="Tahoma"/>
                <a:cs typeface="Tahoma"/>
              </a:rPr>
              <a:t>F</a:t>
            </a:r>
            <a:r>
              <a:rPr sz="1100" spc="-45" dirty="0">
                <a:latin typeface="Tahoma"/>
                <a:cs typeface="Tahoma"/>
              </a:rPr>
              <a:t>or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u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on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x</a:t>
            </a:r>
            <a:r>
              <a:rPr sz="1100" spc="-50" dirty="0">
                <a:latin typeface="Tahoma"/>
                <a:cs typeface="Tahoma"/>
              </a:rPr>
              <a:t>t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nal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w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b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it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s</a:t>
            </a:r>
            <a:r>
              <a:rPr sz="1100" spc="-7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18104" y="3031998"/>
            <a:ext cx="2237740" cy="548640"/>
          </a:xfrm>
          <a:custGeom>
            <a:avLst/>
            <a:gdLst/>
            <a:ahLst/>
            <a:cxnLst/>
            <a:rect l="l" t="t" r="r" b="b"/>
            <a:pathLst>
              <a:path w="2237740" h="548639">
                <a:moveTo>
                  <a:pt x="0" y="0"/>
                </a:moveTo>
                <a:lnTo>
                  <a:pt x="2237232" y="0"/>
                </a:lnTo>
                <a:lnTo>
                  <a:pt x="2237232" y="548639"/>
                </a:lnTo>
                <a:lnTo>
                  <a:pt x="0" y="54863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69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100070" y="3038348"/>
            <a:ext cx="2249170" cy="535940"/>
          </a:xfrm>
          <a:prstGeom prst="rect">
            <a:avLst/>
          </a:prstGeom>
          <a:solidFill>
            <a:srgbClr val="F5F5F5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64135">
              <a:lnSpc>
                <a:spcPct val="100000"/>
              </a:lnSpc>
            </a:pPr>
            <a:r>
              <a:rPr sz="1100" spc="-70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i</a:t>
            </a:r>
            <a:r>
              <a:rPr sz="1100" spc="-45" dirty="0">
                <a:latin typeface="Tahoma"/>
                <a:cs typeface="Tahoma"/>
              </a:rPr>
              <a:t>ch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</a:t>
            </a:r>
            <a:r>
              <a:rPr sz="1100" spc="-2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d</a:t>
            </a:r>
            <a:r>
              <a:rPr sz="1100" spc="-45" dirty="0">
                <a:latin typeface="Tahoma"/>
                <a:cs typeface="Tahoma"/>
              </a:rPr>
              <a:t>ia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v</a:t>
            </a:r>
            <a:r>
              <a:rPr sz="1100" spc="-30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ew</a:t>
            </a:r>
            <a:r>
              <a:rPr sz="1100" spc="-75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18104" y="3636264"/>
            <a:ext cx="2237740" cy="548640"/>
          </a:xfrm>
          <a:custGeom>
            <a:avLst/>
            <a:gdLst/>
            <a:ahLst/>
            <a:cxnLst/>
            <a:rect l="l" t="t" r="r" b="b"/>
            <a:pathLst>
              <a:path w="2237740" h="548639">
                <a:moveTo>
                  <a:pt x="0" y="0"/>
                </a:moveTo>
                <a:lnTo>
                  <a:pt x="2237232" y="0"/>
                </a:lnTo>
                <a:lnTo>
                  <a:pt x="2237232" y="548639"/>
                </a:lnTo>
                <a:lnTo>
                  <a:pt x="0" y="54863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69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100070" y="3642614"/>
            <a:ext cx="2249170" cy="535940"/>
          </a:xfrm>
          <a:prstGeom prst="rect">
            <a:avLst/>
          </a:prstGeom>
          <a:solidFill>
            <a:srgbClr val="F5F5F5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Times New Roman"/>
              <a:cs typeface="Times New Roman"/>
            </a:endParaRPr>
          </a:p>
          <a:p>
            <a:pPr marL="64135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Tahoma"/>
                <a:cs typeface="Tahoma"/>
              </a:rPr>
              <a:t>D</a:t>
            </a:r>
            <a:r>
              <a:rPr sz="1100" spc="-50" dirty="0">
                <a:latin typeface="Tahoma"/>
                <a:cs typeface="Tahoma"/>
              </a:rPr>
              <a:t>y</a:t>
            </a:r>
            <a:r>
              <a:rPr sz="1100" spc="-40" dirty="0">
                <a:latin typeface="Tahoma"/>
                <a:cs typeface="Tahoma"/>
              </a:rPr>
              <a:t>namic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com</a:t>
            </a:r>
            <a:r>
              <a:rPr sz="1100" spc="-30" dirty="0">
                <a:latin typeface="Tahoma"/>
                <a:cs typeface="Tahoma"/>
              </a:rPr>
              <a:t>p</a:t>
            </a:r>
            <a:r>
              <a:rPr sz="1100" spc="-45" dirty="0">
                <a:latin typeface="Tahoma"/>
                <a:cs typeface="Tahoma"/>
              </a:rPr>
              <a:t>on</a:t>
            </a:r>
            <a:r>
              <a:rPr sz="1100" spc="-35" dirty="0">
                <a:latin typeface="Tahoma"/>
                <a:cs typeface="Tahoma"/>
              </a:rPr>
              <a:t>en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AEM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S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te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37819" y="1126616"/>
            <a:ext cx="6094730" cy="3429000"/>
            <a:chOff x="837819" y="1126616"/>
            <a:chExt cx="6094730" cy="3429000"/>
          </a:xfrm>
        </p:grpSpPr>
        <p:sp>
          <p:nvSpPr>
            <p:cNvPr id="19" name="object 19"/>
            <p:cNvSpPr/>
            <p:nvPr/>
          </p:nvSpPr>
          <p:spPr>
            <a:xfrm>
              <a:off x="2495550" y="1818131"/>
              <a:ext cx="574040" cy="548640"/>
            </a:xfrm>
            <a:custGeom>
              <a:avLst/>
              <a:gdLst/>
              <a:ahLst/>
              <a:cxnLst/>
              <a:rect l="l" t="t" r="r" b="b"/>
              <a:pathLst>
                <a:path w="574039" h="548639">
                  <a:moveTo>
                    <a:pt x="0" y="0"/>
                  </a:moveTo>
                  <a:lnTo>
                    <a:pt x="573786" y="0"/>
                  </a:lnTo>
                  <a:lnTo>
                    <a:pt x="573786" y="548640"/>
                  </a:lnTo>
                  <a:lnTo>
                    <a:pt x="0" y="5486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3179" y="1945386"/>
              <a:ext cx="366572" cy="36657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495550" y="2426969"/>
              <a:ext cx="574040" cy="1758314"/>
            </a:xfrm>
            <a:custGeom>
              <a:avLst/>
              <a:gdLst/>
              <a:ahLst/>
              <a:cxnLst/>
              <a:rect l="l" t="t" r="r" b="b"/>
              <a:pathLst>
                <a:path w="574039" h="1758314">
                  <a:moveTo>
                    <a:pt x="0" y="0"/>
                  </a:moveTo>
                  <a:lnTo>
                    <a:pt x="573786" y="0"/>
                  </a:lnTo>
                  <a:lnTo>
                    <a:pt x="573786" y="548640"/>
                  </a:lnTo>
                  <a:lnTo>
                    <a:pt x="0" y="548640"/>
                  </a:lnTo>
                  <a:lnTo>
                    <a:pt x="0" y="0"/>
                  </a:lnTo>
                  <a:close/>
                </a:path>
                <a:path w="574039" h="1758314">
                  <a:moveTo>
                    <a:pt x="0" y="605027"/>
                  </a:moveTo>
                  <a:lnTo>
                    <a:pt x="573786" y="605027"/>
                  </a:lnTo>
                  <a:lnTo>
                    <a:pt x="573786" y="1153667"/>
                  </a:lnTo>
                  <a:lnTo>
                    <a:pt x="0" y="1153667"/>
                  </a:lnTo>
                  <a:lnTo>
                    <a:pt x="0" y="605027"/>
                  </a:lnTo>
                  <a:close/>
                </a:path>
                <a:path w="574039" h="1758314">
                  <a:moveTo>
                    <a:pt x="0" y="1209293"/>
                  </a:moveTo>
                  <a:lnTo>
                    <a:pt x="573786" y="1209293"/>
                  </a:lnTo>
                  <a:lnTo>
                    <a:pt x="573786" y="1757933"/>
                  </a:lnTo>
                  <a:lnTo>
                    <a:pt x="0" y="1757933"/>
                  </a:lnTo>
                  <a:lnTo>
                    <a:pt x="0" y="1209293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3179" y="2618659"/>
              <a:ext cx="366572" cy="2668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3179" y="3761993"/>
              <a:ext cx="374904" cy="33293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3179" y="3192576"/>
              <a:ext cx="366572" cy="29992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44296" y="1133093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27" name="object 27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53434" y="8783066"/>
            <a:ext cx="7810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176</a:t>
            </a:r>
            <a:endParaRPr sz="4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07363" y="5696965"/>
            <a:ext cx="2176780" cy="2601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ea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3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ile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ahoma"/>
              <a:cs typeface="Tahoma"/>
            </a:endParaRPr>
          </a:p>
          <a:p>
            <a:pPr marL="51435">
              <a:lnSpc>
                <a:spcPct val="100000"/>
              </a:lnSpc>
            </a:pPr>
            <a:r>
              <a:rPr sz="1200" spc="-90" dirty="0">
                <a:latin typeface="Tahoma"/>
                <a:cs typeface="Tahoma"/>
              </a:rPr>
              <a:t>I</a:t>
            </a:r>
            <a:r>
              <a:rPr sz="1200" spc="-125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327025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27660" algn="l"/>
              </a:tabLst>
            </a:pPr>
            <a:r>
              <a:rPr sz="1100" spc="-35" dirty="0">
                <a:latin typeface="Tahoma"/>
                <a:cs typeface="Tahoma"/>
              </a:rPr>
              <a:t>U</a:t>
            </a:r>
            <a:r>
              <a:rPr sz="1100" spc="-50" dirty="0">
                <a:latin typeface="Tahoma"/>
                <a:cs typeface="Tahoma"/>
              </a:rPr>
              <a:t>p</a:t>
            </a:r>
            <a:r>
              <a:rPr sz="1100" spc="-15" dirty="0">
                <a:latin typeface="Tahoma"/>
                <a:cs typeface="Tahoma"/>
              </a:rPr>
              <a:t>l</a:t>
            </a:r>
            <a:r>
              <a:rPr sz="1100" spc="-1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ad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o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il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0" dirty="0">
                <a:latin typeface="Tahoma"/>
                <a:cs typeface="Tahoma"/>
              </a:rPr>
              <a:t>(</a:t>
            </a:r>
            <a:r>
              <a:rPr sz="1100" spc="-6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70" dirty="0">
                <a:latin typeface="Tahoma"/>
                <a:cs typeface="Tahoma"/>
              </a:rPr>
              <a:t>s</a:t>
            </a:r>
            <a:r>
              <a:rPr sz="1100" spc="-85" dirty="0">
                <a:latin typeface="Tahoma"/>
                <a:cs typeface="Tahoma"/>
              </a:rPr>
              <a:t>s)</a:t>
            </a:r>
            <a:endParaRPr sz="1100">
              <a:latin typeface="Tahoma"/>
              <a:cs typeface="Tahoma"/>
            </a:endParaRPr>
          </a:p>
          <a:p>
            <a:pPr marL="327025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27660" algn="l"/>
              </a:tabLst>
            </a:pPr>
            <a:r>
              <a:rPr sz="1100" spc="-50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u</a:t>
            </a:r>
            <a:r>
              <a:rPr sz="1100" spc="-45" dirty="0">
                <a:latin typeface="Tahoma"/>
                <a:cs typeface="Tahoma"/>
              </a:rPr>
              <a:t>b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300">
              <a:latin typeface="Tahoma"/>
              <a:cs typeface="Tahoma"/>
            </a:endParaRPr>
          </a:p>
          <a:p>
            <a:pPr marL="51435">
              <a:lnSpc>
                <a:spcPct val="100000"/>
              </a:lnSpc>
              <a:spcBef>
                <a:spcPts val="805"/>
              </a:spcBef>
            </a:pPr>
            <a:r>
              <a:rPr sz="1200" spc="-25" dirty="0">
                <a:latin typeface="Tahoma"/>
                <a:cs typeface="Tahoma"/>
              </a:rPr>
              <a:t>A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publ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50" dirty="0">
                <a:latin typeface="Tahoma"/>
                <a:cs typeface="Tahoma"/>
              </a:rPr>
              <a:t>shi</a:t>
            </a:r>
            <a:r>
              <a:rPr sz="1200" spc="-8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r>
              <a:rPr sz="1200" spc="-85" dirty="0">
                <a:latin typeface="Tahoma"/>
                <a:cs typeface="Tahoma"/>
              </a:rPr>
              <a:t> o</a:t>
            </a:r>
            <a:r>
              <a:rPr sz="1200" spc="-25" dirty="0">
                <a:latin typeface="Tahoma"/>
                <a:cs typeface="Tahoma"/>
              </a:rPr>
              <a:t>f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327025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27660" algn="l"/>
              </a:tabLst>
            </a:pPr>
            <a:r>
              <a:rPr sz="1100" spc="-50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u</a:t>
            </a:r>
            <a:r>
              <a:rPr sz="1100" spc="-45" dirty="0">
                <a:latin typeface="Tahoma"/>
                <a:cs typeface="Tahoma"/>
              </a:rPr>
              <a:t>b</a:t>
            </a:r>
            <a:r>
              <a:rPr sz="1100" spc="-5" dirty="0">
                <a:latin typeface="Tahoma"/>
                <a:cs typeface="Tahoma"/>
              </a:rPr>
              <a:t>l</a:t>
            </a:r>
            <a:r>
              <a:rPr sz="1100" spc="-15" dirty="0">
                <a:latin typeface="Tahoma"/>
                <a:cs typeface="Tahoma"/>
              </a:rPr>
              <a:t>i</a:t>
            </a:r>
            <a:r>
              <a:rPr sz="1100" spc="-95" dirty="0">
                <a:latin typeface="Tahoma"/>
                <a:cs typeface="Tahoma"/>
              </a:rPr>
              <a:t>s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U</a:t>
            </a:r>
            <a:r>
              <a:rPr sz="1100" spc="-80" dirty="0">
                <a:latin typeface="Tahoma"/>
                <a:cs typeface="Tahoma"/>
              </a:rPr>
              <a:t>R</a:t>
            </a:r>
            <a:r>
              <a:rPr sz="1100" spc="5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327025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27660" algn="l"/>
              </a:tabLst>
            </a:pPr>
            <a:r>
              <a:rPr sz="1100" spc="-50" dirty="0">
                <a:latin typeface="Tahoma"/>
                <a:cs typeface="Tahoma"/>
              </a:rPr>
              <a:t>Em</a:t>
            </a:r>
            <a:r>
              <a:rPr sz="1100" spc="-30" dirty="0">
                <a:latin typeface="Tahoma"/>
                <a:cs typeface="Tahoma"/>
              </a:rPr>
              <a:t>b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de</a:t>
            </a:r>
            <a:endParaRPr sz="1100">
              <a:latin typeface="Tahoma"/>
              <a:cs typeface="Tahoma"/>
            </a:endParaRPr>
          </a:p>
          <a:p>
            <a:pPr marL="327025" indent="-1384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327660" algn="l"/>
              </a:tabLst>
            </a:pPr>
            <a:r>
              <a:rPr sz="1100" spc="-80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sp</a:t>
            </a:r>
            <a:r>
              <a:rPr sz="1100" spc="-6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nsiv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dirty="0">
                <a:latin typeface="Tahoma"/>
                <a:cs typeface="Tahoma"/>
              </a:rPr>
              <a:t>l</a:t>
            </a:r>
            <a:endParaRPr sz="1100">
              <a:latin typeface="Tahoma"/>
              <a:cs typeface="Tahoma"/>
            </a:endParaRPr>
          </a:p>
          <a:p>
            <a:pPr marL="327025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27660" algn="l"/>
              </a:tabLst>
            </a:pPr>
            <a:r>
              <a:rPr sz="1100" spc="-30" dirty="0">
                <a:latin typeface="Tahoma"/>
                <a:cs typeface="Tahoma"/>
              </a:rPr>
              <a:t>V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40" dirty="0">
                <a:latin typeface="Tahoma"/>
                <a:cs typeface="Tahoma"/>
              </a:rPr>
              <a:t>ew</a:t>
            </a:r>
            <a:r>
              <a:rPr sz="1100" spc="-70" dirty="0">
                <a:latin typeface="Tahoma"/>
                <a:cs typeface="Tahoma"/>
              </a:rPr>
              <a:t>e</a:t>
            </a:r>
            <a:r>
              <a:rPr sz="1100" spc="-50" dirty="0">
                <a:latin typeface="Tahoma"/>
                <a:cs typeface="Tahoma"/>
              </a:rPr>
              <a:t>r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b</a:t>
            </a:r>
            <a:r>
              <a:rPr sz="1100" spc="-50" dirty="0">
                <a:latin typeface="Tahoma"/>
                <a:cs typeface="Tahoma"/>
              </a:rPr>
              <a:t>ed/</a:t>
            </a:r>
            <a:r>
              <a:rPr sz="1100" spc="-45" dirty="0">
                <a:latin typeface="Tahoma"/>
                <a:cs typeface="Tahoma"/>
              </a:rPr>
              <a:t>U</a:t>
            </a:r>
            <a:r>
              <a:rPr sz="1100" spc="-55" dirty="0">
                <a:latin typeface="Tahoma"/>
                <a:cs typeface="Tahoma"/>
              </a:rPr>
              <a:t>R</a:t>
            </a:r>
            <a:r>
              <a:rPr sz="1100" spc="5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327025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27660" algn="l"/>
              </a:tabLst>
            </a:pPr>
            <a:r>
              <a:rPr sz="1100" spc="-30" dirty="0">
                <a:latin typeface="Tahoma"/>
                <a:cs typeface="Tahoma"/>
              </a:rPr>
              <a:t>D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40" dirty="0">
                <a:latin typeface="Tahoma"/>
                <a:cs typeface="Tahoma"/>
              </a:rPr>
              <a:t>w</a:t>
            </a:r>
            <a:r>
              <a:rPr sz="1100" spc="-35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l</a:t>
            </a:r>
            <a:r>
              <a:rPr sz="1100" spc="-10" dirty="0">
                <a:latin typeface="Tahoma"/>
                <a:cs typeface="Tahoma"/>
              </a:rPr>
              <a:t>o</a:t>
            </a:r>
            <a:r>
              <a:rPr sz="1100" spc="-55" dirty="0">
                <a:latin typeface="Tahoma"/>
                <a:cs typeface="Tahoma"/>
              </a:rPr>
              <a:t>adabl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t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37819" y="5502021"/>
            <a:ext cx="6094730" cy="3429000"/>
            <a:chOff x="837819" y="5502021"/>
            <a:chExt cx="6094730" cy="3429000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73195" y="6108954"/>
              <a:ext cx="3358549" cy="253593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475482" y="6112002"/>
              <a:ext cx="3357879" cy="2531745"/>
            </a:xfrm>
            <a:custGeom>
              <a:avLst/>
              <a:gdLst/>
              <a:ahLst/>
              <a:cxnLst/>
              <a:rect l="l" t="t" r="r" b="b"/>
              <a:pathLst>
                <a:path w="3357879" h="2531745">
                  <a:moveTo>
                    <a:pt x="0" y="0"/>
                  </a:moveTo>
                  <a:lnTo>
                    <a:pt x="3357371" y="0"/>
                  </a:lnTo>
                  <a:lnTo>
                    <a:pt x="3357371" y="2531364"/>
                  </a:lnTo>
                  <a:lnTo>
                    <a:pt x="0" y="253136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97067" y="8249412"/>
              <a:ext cx="851535" cy="336550"/>
            </a:xfrm>
            <a:custGeom>
              <a:avLst/>
              <a:gdLst/>
              <a:ahLst/>
              <a:cxnLst/>
              <a:rect l="l" t="t" r="r" b="b"/>
              <a:pathLst>
                <a:path w="851535" h="336550">
                  <a:moveTo>
                    <a:pt x="0" y="0"/>
                  </a:moveTo>
                  <a:lnTo>
                    <a:pt x="851153" y="0"/>
                  </a:lnTo>
                  <a:lnTo>
                    <a:pt x="851153" y="336042"/>
                  </a:lnTo>
                  <a:lnTo>
                    <a:pt x="0" y="336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4296" y="5508498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175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88</a:t>
            </a:fld>
            <a:endParaRPr spc="5" dirty="0"/>
          </a:p>
        </p:txBody>
      </p:sp>
      <p:sp>
        <p:nvSpPr>
          <p:cNvPr id="39" name="object 39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176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7760"/>
            <a:ext cx="6094730" cy="3428365"/>
            <a:chOff x="838200" y="1127760"/>
            <a:chExt cx="6094730" cy="3428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820" y="1127760"/>
              <a:ext cx="2148078" cy="342823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55720" y="4407661"/>
            <a:ext cx="7302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5" dirty="0">
                <a:solidFill>
                  <a:srgbClr val="FFFFFF"/>
                </a:solidFill>
                <a:latin typeface="Tahoma"/>
                <a:cs typeface="Tahoma"/>
              </a:rPr>
              <a:t>177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53412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92580" y="3615944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8761" y="1307084"/>
            <a:ext cx="3670935" cy="17392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325" dirty="0">
                <a:solidFill>
                  <a:srgbClr val="FF0000"/>
                </a:solidFill>
                <a:latin typeface="Tahoma"/>
                <a:cs typeface="Tahoma"/>
              </a:rPr>
              <a:t>1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ploa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pub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R="62230">
              <a:lnSpc>
                <a:spcPct val="100000"/>
              </a:lnSpc>
              <a:spcBef>
                <a:spcPts val="1035"/>
              </a:spcBef>
            </a:pPr>
            <a:r>
              <a:rPr sz="1200" spc="-70" dirty="0">
                <a:latin typeface="Tahoma"/>
                <a:cs typeface="Tahoma"/>
              </a:rPr>
              <a:t>Scenario: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Before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start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using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Dynamic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Media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assets,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n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publ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100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x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70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n</a:t>
            </a:r>
            <a:r>
              <a:rPr sz="1200" spc="-3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the  </a:t>
            </a:r>
            <a:r>
              <a:rPr sz="1200" spc="-15" dirty="0">
                <a:latin typeface="Tahoma"/>
                <a:cs typeface="Tahoma"/>
              </a:rPr>
              <a:t>D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namic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55" dirty="0">
                <a:latin typeface="Tahoma"/>
                <a:cs typeface="Tahoma"/>
              </a:rPr>
              <a:t>M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dia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20" dirty="0">
                <a:latin typeface="Tahoma"/>
                <a:cs typeface="Tahoma"/>
              </a:rPr>
              <a:t>r</a:t>
            </a:r>
            <a:r>
              <a:rPr sz="1200" spc="-55" dirty="0">
                <a:latin typeface="Tahoma"/>
                <a:cs typeface="Tahoma"/>
              </a:rPr>
              <a:t>v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120" dirty="0">
                <a:latin typeface="Tahoma"/>
                <a:cs typeface="Tahoma"/>
              </a:rPr>
              <a:t>r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</a:pPr>
            <a:r>
              <a:rPr sz="1200" spc="-110" dirty="0">
                <a:latin typeface="Tahoma"/>
                <a:cs typeface="Tahoma"/>
              </a:rPr>
              <a:t>In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this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exercise,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will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create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new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folder,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upload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50" dirty="0">
                <a:latin typeface="Tahoma"/>
                <a:cs typeface="Tahoma"/>
              </a:rPr>
              <a:t>folder </a:t>
            </a:r>
            <a:r>
              <a:rPr sz="1200" spc="-55" dirty="0">
                <a:latin typeface="Tahoma"/>
                <a:cs typeface="Tahoma"/>
              </a:rPr>
              <a:t>and </a:t>
            </a:r>
            <a:r>
              <a:rPr sz="1200" spc="-40" dirty="0">
                <a:latin typeface="Tahoma"/>
                <a:cs typeface="Tahoma"/>
              </a:rPr>
              <a:t>publish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70" dirty="0">
                <a:latin typeface="Tahoma"/>
                <a:cs typeface="Tahoma"/>
              </a:rPr>
              <a:t>assets </a:t>
            </a:r>
            <a:r>
              <a:rPr sz="1200" spc="-45" dirty="0">
                <a:latin typeface="Tahoma"/>
                <a:cs typeface="Tahoma"/>
              </a:rPr>
              <a:t>to </a:t>
            </a:r>
            <a:r>
              <a:rPr sz="1200" spc="-50" dirty="0">
                <a:latin typeface="Tahoma"/>
                <a:cs typeface="Tahoma"/>
              </a:rPr>
              <a:t>enable </a:t>
            </a:r>
            <a:r>
              <a:rPr sz="1200" spc="-40" dirty="0">
                <a:latin typeface="Tahoma"/>
                <a:cs typeface="Tahoma"/>
              </a:rPr>
              <a:t>Dynamic </a:t>
            </a:r>
            <a:r>
              <a:rPr sz="1200" spc="-25" dirty="0">
                <a:latin typeface="Tahoma"/>
                <a:cs typeface="Tahoma"/>
              </a:rPr>
              <a:t>Media 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un</a:t>
            </a:r>
            <a:r>
              <a:rPr sz="1200" spc="-10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ionali</a:t>
            </a:r>
            <a:r>
              <a:rPr sz="1200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AEM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5" name="object 1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53434" y="8783066"/>
            <a:ext cx="7683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178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68955" y="6784340"/>
            <a:ext cx="28956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400" dirty="0">
                <a:latin typeface="Tahoma"/>
                <a:cs typeface="Tahoma"/>
              </a:rPr>
              <a:t>x</a:t>
            </a:r>
            <a:endParaRPr sz="50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00615" y="6784340"/>
            <a:ext cx="37274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905" dirty="0">
                <a:latin typeface="Tahoma"/>
                <a:cs typeface="Tahoma"/>
              </a:rPr>
              <a:t>=</a:t>
            </a:r>
            <a:endParaRPr sz="50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40638" y="6548373"/>
            <a:ext cx="1388110" cy="1388110"/>
            <a:chOff x="1040638" y="6548373"/>
            <a:chExt cx="1388110" cy="1388110"/>
          </a:xfrm>
        </p:grpSpPr>
        <p:sp>
          <p:nvSpPr>
            <p:cNvPr id="23" name="object 23"/>
            <p:cNvSpPr/>
            <p:nvPr/>
          </p:nvSpPr>
          <p:spPr>
            <a:xfrm>
              <a:off x="1046988" y="6554723"/>
              <a:ext cx="1375410" cy="1375410"/>
            </a:xfrm>
            <a:custGeom>
              <a:avLst/>
              <a:gdLst/>
              <a:ahLst/>
              <a:cxnLst/>
              <a:rect l="l" t="t" r="r" b="b"/>
              <a:pathLst>
                <a:path w="1375410" h="1375409">
                  <a:moveTo>
                    <a:pt x="688086" y="0"/>
                  </a:moveTo>
                  <a:lnTo>
                    <a:pt x="640950" y="1586"/>
                  </a:lnTo>
                  <a:lnTo>
                    <a:pt x="594670" y="6277"/>
                  </a:lnTo>
                  <a:lnTo>
                    <a:pt x="549349" y="13970"/>
                  </a:lnTo>
                  <a:lnTo>
                    <a:pt x="505089" y="24563"/>
                  </a:lnTo>
                  <a:lnTo>
                    <a:pt x="461992" y="37955"/>
                  </a:lnTo>
                  <a:lnTo>
                    <a:pt x="420159" y="54042"/>
                  </a:lnTo>
                  <a:lnTo>
                    <a:pt x="379694" y="72723"/>
                  </a:lnTo>
                  <a:lnTo>
                    <a:pt x="340698" y="93895"/>
                  </a:lnTo>
                  <a:lnTo>
                    <a:pt x="303274" y="117456"/>
                  </a:lnTo>
                  <a:lnTo>
                    <a:pt x="267524" y="143304"/>
                  </a:lnTo>
                  <a:lnTo>
                    <a:pt x="233549" y="171338"/>
                  </a:lnTo>
                  <a:lnTo>
                    <a:pt x="201453" y="201453"/>
                  </a:lnTo>
                  <a:lnTo>
                    <a:pt x="171338" y="233549"/>
                  </a:lnTo>
                  <a:lnTo>
                    <a:pt x="143304" y="267524"/>
                  </a:lnTo>
                  <a:lnTo>
                    <a:pt x="117456" y="303274"/>
                  </a:lnTo>
                  <a:lnTo>
                    <a:pt x="93895" y="340698"/>
                  </a:lnTo>
                  <a:lnTo>
                    <a:pt x="72723" y="379694"/>
                  </a:lnTo>
                  <a:lnTo>
                    <a:pt x="54042" y="420159"/>
                  </a:lnTo>
                  <a:lnTo>
                    <a:pt x="37955" y="461992"/>
                  </a:lnTo>
                  <a:lnTo>
                    <a:pt x="24563" y="505089"/>
                  </a:lnTo>
                  <a:lnTo>
                    <a:pt x="13970" y="549349"/>
                  </a:lnTo>
                  <a:lnTo>
                    <a:pt x="6277" y="594670"/>
                  </a:lnTo>
                  <a:lnTo>
                    <a:pt x="1586" y="640950"/>
                  </a:lnTo>
                  <a:lnTo>
                    <a:pt x="0" y="688086"/>
                  </a:lnTo>
                  <a:lnTo>
                    <a:pt x="1586" y="735130"/>
                  </a:lnTo>
                  <a:lnTo>
                    <a:pt x="6277" y="781326"/>
                  </a:lnTo>
                  <a:lnTo>
                    <a:pt x="13970" y="826570"/>
                  </a:lnTo>
                  <a:lnTo>
                    <a:pt x="24563" y="870761"/>
                  </a:lnTo>
                  <a:lnTo>
                    <a:pt x="37955" y="913795"/>
                  </a:lnTo>
                  <a:lnTo>
                    <a:pt x="54042" y="955571"/>
                  </a:lnTo>
                  <a:lnTo>
                    <a:pt x="72723" y="995986"/>
                  </a:lnTo>
                  <a:lnTo>
                    <a:pt x="93895" y="1034937"/>
                  </a:lnTo>
                  <a:lnTo>
                    <a:pt x="117456" y="1072321"/>
                  </a:lnTo>
                  <a:lnTo>
                    <a:pt x="143304" y="1108037"/>
                  </a:lnTo>
                  <a:lnTo>
                    <a:pt x="171338" y="1141981"/>
                  </a:lnTo>
                  <a:lnTo>
                    <a:pt x="201453" y="1174051"/>
                  </a:lnTo>
                  <a:lnTo>
                    <a:pt x="233549" y="1204145"/>
                  </a:lnTo>
                  <a:lnTo>
                    <a:pt x="267524" y="1232160"/>
                  </a:lnTo>
                  <a:lnTo>
                    <a:pt x="303274" y="1257993"/>
                  </a:lnTo>
                  <a:lnTo>
                    <a:pt x="340698" y="1281542"/>
                  </a:lnTo>
                  <a:lnTo>
                    <a:pt x="379694" y="1302705"/>
                  </a:lnTo>
                  <a:lnTo>
                    <a:pt x="420159" y="1321379"/>
                  </a:lnTo>
                  <a:lnTo>
                    <a:pt x="461992" y="1337461"/>
                  </a:lnTo>
                  <a:lnTo>
                    <a:pt x="505089" y="1350849"/>
                  </a:lnTo>
                  <a:lnTo>
                    <a:pt x="549349" y="1361440"/>
                  </a:lnTo>
                  <a:lnTo>
                    <a:pt x="594670" y="1369133"/>
                  </a:lnTo>
                  <a:lnTo>
                    <a:pt x="640950" y="1373823"/>
                  </a:lnTo>
                  <a:lnTo>
                    <a:pt x="688086" y="1375410"/>
                  </a:lnTo>
                  <a:lnTo>
                    <a:pt x="735130" y="1373823"/>
                  </a:lnTo>
                  <a:lnTo>
                    <a:pt x="781326" y="1369133"/>
                  </a:lnTo>
                  <a:lnTo>
                    <a:pt x="826570" y="1361440"/>
                  </a:lnTo>
                  <a:lnTo>
                    <a:pt x="870761" y="1350849"/>
                  </a:lnTo>
                  <a:lnTo>
                    <a:pt x="913795" y="1337461"/>
                  </a:lnTo>
                  <a:lnTo>
                    <a:pt x="955571" y="1321379"/>
                  </a:lnTo>
                  <a:lnTo>
                    <a:pt x="995986" y="1302705"/>
                  </a:lnTo>
                  <a:lnTo>
                    <a:pt x="1034937" y="1281542"/>
                  </a:lnTo>
                  <a:lnTo>
                    <a:pt x="1072321" y="1257993"/>
                  </a:lnTo>
                  <a:lnTo>
                    <a:pt x="1108037" y="1232160"/>
                  </a:lnTo>
                  <a:lnTo>
                    <a:pt x="1141981" y="1204145"/>
                  </a:lnTo>
                  <a:lnTo>
                    <a:pt x="1174051" y="1174051"/>
                  </a:lnTo>
                  <a:lnTo>
                    <a:pt x="1204145" y="1141981"/>
                  </a:lnTo>
                  <a:lnTo>
                    <a:pt x="1232160" y="1108037"/>
                  </a:lnTo>
                  <a:lnTo>
                    <a:pt x="1257993" y="1072321"/>
                  </a:lnTo>
                  <a:lnTo>
                    <a:pt x="1281542" y="1034937"/>
                  </a:lnTo>
                  <a:lnTo>
                    <a:pt x="1302705" y="995986"/>
                  </a:lnTo>
                  <a:lnTo>
                    <a:pt x="1321379" y="955571"/>
                  </a:lnTo>
                  <a:lnTo>
                    <a:pt x="1337461" y="913795"/>
                  </a:lnTo>
                  <a:lnTo>
                    <a:pt x="1350849" y="870761"/>
                  </a:lnTo>
                  <a:lnTo>
                    <a:pt x="1361440" y="826570"/>
                  </a:lnTo>
                  <a:lnTo>
                    <a:pt x="1369133" y="781326"/>
                  </a:lnTo>
                  <a:lnTo>
                    <a:pt x="1373823" y="735130"/>
                  </a:lnTo>
                  <a:lnTo>
                    <a:pt x="1375410" y="688086"/>
                  </a:lnTo>
                  <a:lnTo>
                    <a:pt x="1373823" y="640950"/>
                  </a:lnTo>
                  <a:lnTo>
                    <a:pt x="1369133" y="594670"/>
                  </a:lnTo>
                  <a:lnTo>
                    <a:pt x="1361440" y="549349"/>
                  </a:lnTo>
                  <a:lnTo>
                    <a:pt x="1350849" y="505089"/>
                  </a:lnTo>
                  <a:lnTo>
                    <a:pt x="1337461" y="461992"/>
                  </a:lnTo>
                  <a:lnTo>
                    <a:pt x="1321379" y="420159"/>
                  </a:lnTo>
                  <a:lnTo>
                    <a:pt x="1302705" y="379694"/>
                  </a:lnTo>
                  <a:lnTo>
                    <a:pt x="1281542" y="340698"/>
                  </a:lnTo>
                  <a:lnTo>
                    <a:pt x="1257993" y="303274"/>
                  </a:lnTo>
                  <a:lnTo>
                    <a:pt x="1232160" y="267524"/>
                  </a:lnTo>
                  <a:lnTo>
                    <a:pt x="1204145" y="233549"/>
                  </a:lnTo>
                  <a:lnTo>
                    <a:pt x="1174051" y="201453"/>
                  </a:lnTo>
                  <a:lnTo>
                    <a:pt x="1141981" y="171338"/>
                  </a:lnTo>
                  <a:lnTo>
                    <a:pt x="1108037" y="143304"/>
                  </a:lnTo>
                  <a:lnTo>
                    <a:pt x="1072321" y="117456"/>
                  </a:lnTo>
                  <a:lnTo>
                    <a:pt x="1034937" y="93895"/>
                  </a:lnTo>
                  <a:lnTo>
                    <a:pt x="995986" y="72723"/>
                  </a:lnTo>
                  <a:lnTo>
                    <a:pt x="955571" y="54042"/>
                  </a:lnTo>
                  <a:lnTo>
                    <a:pt x="913795" y="37955"/>
                  </a:lnTo>
                  <a:lnTo>
                    <a:pt x="870761" y="24563"/>
                  </a:lnTo>
                  <a:lnTo>
                    <a:pt x="826570" y="13970"/>
                  </a:lnTo>
                  <a:lnTo>
                    <a:pt x="781326" y="6277"/>
                  </a:lnTo>
                  <a:lnTo>
                    <a:pt x="735130" y="1586"/>
                  </a:lnTo>
                  <a:lnTo>
                    <a:pt x="68808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46988" y="6554723"/>
              <a:ext cx="1375410" cy="1375410"/>
            </a:xfrm>
            <a:custGeom>
              <a:avLst/>
              <a:gdLst/>
              <a:ahLst/>
              <a:cxnLst/>
              <a:rect l="l" t="t" r="r" b="b"/>
              <a:pathLst>
                <a:path w="1375410" h="1375409">
                  <a:moveTo>
                    <a:pt x="0" y="688086"/>
                  </a:moveTo>
                  <a:lnTo>
                    <a:pt x="1586" y="640950"/>
                  </a:lnTo>
                  <a:lnTo>
                    <a:pt x="6277" y="594670"/>
                  </a:lnTo>
                  <a:lnTo>
                    <a:pt x="13970" y="549349"/>
                  </a:lnTo>
                  <a:lnTo>
                    <a:pt x="24563" y="505089"/>
                  </a:lnTo>
                  <a:lnTo>
                    <a:pt x="37955" y="461992"/>
                  </a:lnTo>
                  <a:lnTo>
                    <a:pt x="54042" y="420159"/>
                  </a:lnTo>
                  <a:lnTo>
                    <a:pt x="72723" y="379694"/>
                  </a:lnTo>
                  <a:lnTo>
                    <a:pt x="93895" y="340698"/>
                  </a:lnTo>
                  <a:lnTo>
                    <a:pt x="117456" y="303274"/>
                  </a:lnTo>
                  <a:lnTo>
                    <a:pt x="143304" y="267524"/>
                  </a:lnTo>
                  <a:lnTo>
                    <a:pt x="171338" y="233549"/>
                  </a:lnTo>
                  <a:lnTo>
                    <a:pt x="201453" y="201453"/>
                  </a:lnTo>
                  <a:lnTo>
                    <a:pt x="233549" y="171338"/>
                  </a:lnTo>
                  <a:lnTo>
                    <a:pt x="267524" y="143304"/>
                  </a:lnTo>
                  <a:lnTo>
                    <a:pt x="303274" y="117456"/>
                  </a:lnTo>
                  <a:lnTo>
                    <a:pt x="340698" y="93895"/>
                  </a:lnTo>
                  <a:lnTo>
                    <a:pt x="379694" y="72723"/>
                  </a:lnTo>
                  <a:lnTo>
                    <a:pt x="420159" y="54042"/>
                  </a:lnTo>
                  <a:lnTo>
                    <a:pt x="461992" y="37955"/>
                  </a:lnTo>
                  <a:lnTo>
                    <a:pt x="505089" y="24563"/>
                  </a:lnTo>
                  <a:lnTo>
                    <a:pt x="549349" y="13970"/>
                  </a:lnTo>
                  <a:lnTo>
                    <a:pt x="594670" y="6277"/>
                  </a:lnTo>
                  <a:lnTo>
                    <a:pt x="640950" y="1586"/>
                  </a:lnTo>
                  <a:lnTo>
                    <a:pt x="688086" y="0"/>
                  </a:lnTo>
                  <a:lnTo>
                    <a:pt x="735130" y="1586"/>
                  </a:lnTo>
                  <a:lnTo>
                    <a:pt x="781326" y="6277"/>
                  </a:lnTo>
                  <a:lnTo>
                    <a:pt x="826570" y="13970"/>
                  </a:lnTo>
                  <a:lnTo>
                    <a:pt x="870761" y="24563"/>
                  </a:lnTo>
                  <a:lnTo>
                    <a:pt x="913795" y="37955"/>
                  </a:lnTo>
                  <a:lnTo>
                    <a:pt x="955571" y="54042"/>
                  </a:lnTo>
                  <a:lnTo>
                    <a:pt x="995986" y="72723"/>
                  </a:lnTo>
                  <a:lnTo>
                    <a:pt x="1034937" y="93895"/>
                  </a:lnTo>
                  <a:lnTo>
                    <a:pt x="1072321" y="117456"/>
                  </a:lnTo>
                  <a:lnTo>
                    <a:pt x="1108037" y="143304"/>
                  </a:lnTo>
                  <a:lnTo>
                    <a:pt x="1141981" y="171338"/>
                  </a:lnTo>
                  <a:lnTo>
                    <a:pt x="1174051" y="201453"/>
                  </a:lnTo>
                  <a:lnTo>
                    <a:pt x="1204145" y="233549"/>
                  </a:lnTo>
                  <a:lnTo>
                    <a:pt x="1232160" y="267524"/>
                  </a:lnTo>
                  <a:lnTo>
                    <a:pt x="1257993" y="303274"/>
                  </a:lnTo>
                  <a:lnTo>
                    <a:pt x="1281542" y="340698"/>
                  </a:lnTo>
                  <a:lnTo>
                    <a:pt x="1302705" y="379694"/>
                  </a:lnTo>
                  <a:lnTo>
                    <a:pt x="1321379" y="420159"/>
                  </a:lnTo>
                  <a:lnTo>
                    <a:pt x="1337461" y="461992"/>
                  </a:lnTo>
                  <a:lnTo>
                    <a:pt x="1350849" y="505089"/>
                  </a:lnTo>
                  <a:lnTo>
                    <a:pt x="1361440" y="549349"/>
                  </a:lnTo>
                  <a:lnTo>
                    <a:pt x="1369133" y="594670"/>
                  </a:lnTo>
                  <a:lnTo>
                    <a:pt x="1373823" y="640950"/>
                  </a:lnTo>
                  <a:lnTo>
                    <a:pt x="1375410" y="688086"/>
                  </a:lnTo>
                  <a:lnTo>
                    <a:pt x="1373823" y="735130"/>
                  </a:lnTo>
                  <a:lnTo>
                    <a:pt x="1369133" y="781326"/>
                  </a:lnTo>
                  <a:lnTo>
                    <a:pt x="1361440" y="826570"/>
                  </a:lnTo>
                  <a:lnTo>
                    <a:pt x="1350849" y="870761"/>
                  </a:lnTo>
                  <a:lnTo>
                    <a:pt x="1337461" y="913795"/>
                  </a:lnTo>
                  <a:lnTo>
                    <a:pt x="1321379" y="955571"/>
                  </a:lnTo>
                  <a:lnTo>
                    <a:pt x="1302705" y="995986"/>
                  </a:lnTo>
                  <a:lnTo>
                    <a:pt x="1281542" y="1034937"/>
                  </a:lnTo>
                  <a:lnTo>
                    <a:pt x="1257993" y="1072321"/>
                  </a:lnTo>
                  <a:lnTo>
                    <a:pt x="1232160" y="1108037"/>
                  </a:lnTo>
                  <a:lnTo>
                    <a:pt x="1204145" y="1141981"/>
                  </a:lnTo>
                  <a:lnTo>
                    <a:pt x="1174051" y="1174051"/>
                  </a:lnTo>
                  <a:lnTo>
                    <a:pt x="1141981" y="1204145"/>
                  </a:lnTo>
                  <a:lnTo>
                    <a:pt x="1108037" y="1232160"/>
                  </a:lnTo>
                  <a:lnTo>
                    <a:pt x="1072321" y="1257993"/>
                  </a:lnTo>
                  <a:lnTo>
                    <a:pt x="1034937" y="1281542"/>
                  </a:lnTo>
                  <a:lnTo>
                    <a:pt x="995986" y="1302705"/>
                  </a:lnTo>
                  <a:lnTo>
                    <a:pt x="955571" y="1321379"/>
                  </a:lnTo>
                  <a:lnTo>
                    <a:pt x="913795" y="1337461"/>
                  </a:lnTo>
                  <a:lnTo>
                    <a:pt x="870761" y="1350849"/>
                  </a:lnTo>
                  <a:lnTo>
                    <a:pt x="826570" y="1361440"/>
                  </a:lnTo>
                  <a:lnTo>
                    <a:pt x="781326" y="1369133"/>
                  </a:lnTo>
                  <a:lnTo>
                    <a:pt x="735130" y="1373823"/>
                  </a:lnTo>
                  <a:lnTo>
                    <a:pt x="688086" y="1375410"/>
                  </a:lnTo>
                  <a:lnTo>
                    <a:pt x="640950" y="1373823"/>
                  </a:lnTo>
                  <a:lnTo>
                    <a:pt x="594670" y="1369133"/>
                  </a:lnTo>
                  <a:lnTo>
                    <a:pt x="549349" y="1361440"/>
                  </a:lnTo>
                  <a:lnTo>
                    <a:pt x="505089" y="1350849"/>
                  </a:lnTo>
                  <a:lnTo>
                    <a:pt x="461992" y="1337461"/>
                  </a:lnTo>
                  <a:lnTo>
                    <a:pt x="420159" y="1321379"/>
                  </a:lnTo>
                  <a:lnTo>
                    <a:pt x="379694" y="1302705"/>
                  </a:lnTo>
                  <a:lnTo>
                    <a:pt x="340698" y="1281542"/>
                  </a:lnTo>
                  <a:lnTo>
                    <a:pt x="303274" y="1257993"/>
                  </a:lnTo>
                  <a:lnTo>
                    <a:pt x="267524" y="1232160"/>
                  </a:lnTo>
                  <a:lnTo>
                    <a:pt x="233549" y="1204145"/>
                  </a:lnTo>
                  <a:lnTo>
                    <a:pt x="201453" y="1174051"/>
                  </a:lnTo>
                  <a:lnTo>
                    <a:pt x="171338" y="1141981"/>
                  </a:lnTo>
                  <a:lnTo>
                    <a:pt x="143304" y="1108037"/>
                  </a:lnTo>
                  <a:lnTo>
                    <a:pt x="117456" y="1072321"/>
                  </a:lnTo>
                  <a:lnTo>
                    <a:pt x="93895" y="1034937"/>
                  </a:lnTo>
                  <a:lnTo>
                    <a:pt x="72723" y="995986"/>
                  </a:lnTo>
                  <a:lnTo>
                    <a:pt x="54042" y="955571"/>
                  </a:lnTo>
                  <a:lnTo>
                    <a:pt x="37955" y="913795"/>
                  </a:lnTo>
                  <a:lnTo>
                    <a:pt x="24563" y="870761"/>
                  </a:lnTo>
                  <a:lnTo>
                    <a:pt x="13970" y="826570"/>
                  </a:lnTo>
                  <a:lnTo>
                    <a:pt x="6277" y="781326"/>
                  </a:lnTo>
                  <a:lnTo>
                    <a:pt x="1586" y="735130"/>
                  </a:lnTo>
                  <a:lnTo>
                    <a:pt x="0" y="688086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9388" y="6782561"/>
              <a:ext cx="1035558" cy="90678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4663" y="5696965"/>
            <a:ext cx="1351915" cy="554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endParaRPr sz="1400">
              <a:latin typeface="Tahoma"/>
              <a:cs typeface="Tahoma"/>
            </a:endParaRPr>
          </a:p>
          <a:p>
            <a:pPr marL="269240">
              <a:lnSpc>
                <a:spcPct val="100000"/>
              </a:lnSpc>
              <a:spcBef>
                <a:spcPts val="1415"/>
              </a:spcBef>
            </a:pPr>
            <a:r>
              <a:rPr sz="900" spc="-15" dirty="0">
                <a:latin typeface="Tahoma"/>
                <a:cs typeface="Tahoma"/>
              </a:rPr>
              <a:t>Primary</a:t>
            </a:r>
            <a:r>
              <a:rPr sz="900" spc="-4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source</a:t>
            </a:r>
            <a:r>
              <a:rPr sz="900" spc="-35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file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89630" y="6089396"/>
            <a:ext cx="12395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Tahoma"/>
                <a:cs typeface="Tahoma"/>
              </a:rPr>
              <a:t>Im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g</a:t>
            </a:r>
            <a:r>
              <a:rPr sz="900" spc="-60" dirty="0">
                <a:latin typeface="Tahoma"/>
                <a:cs typeface="Tahoma"/>
              </a:rPr>
              <a:t>e</a:t>
            </a:r>
            <a:r>
              <a:rPr sz="900" spc="-4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p</a:t>
            </a:r>
            <a:r>
              <a:rPr sz="900" spc="-5" dirty="0">
                <a:latin typeface="Tahoma"/>
                <a:cs typeface="Tahoma"/>
              </a:rPr>
              <a:t>r</a:t>
            </a:r>
            <a:r>
              <a:rPr sz="900" spc="5" dirty="0">
                <a:latin typeface="Tahoma"/>
                <a:cs typeface="Tahoma"/>
              </a:rPr>
              <a:t>o</a:t>
            </a:r>
            <a:r>
              <a:rPr sz="900" spc="-25" dirty="0">
                <a:latin typeface="Tahoma"/>
                <a:cs typeface="Tahoma"/>
              </a:rPr>
              <a:t>c</a:t>
            </a:r>
            <a:r>
              <a:rPr sz="900" spc="-10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s</a:t>
            </a:r>
            <a:r>
              <a:rPr sz="900" spc="-10" dirty="0">
                <a:latin typeface="Tahoma"/>
                <a:cs typeface="Tahoma"/>
              </a:rPr>
              <a:t>si</a:t>
            </a:r>
            <a:r>
              <a:rPr sz="900" spc="-50" dirty="0">
                <a:latin typeface="Tahoma"/>
                <a:cs typeface="Tahoma"/>
              </a:rPr>
              <a:t>n</a:t>
            </a:r>
            <a:r>
              <a:rPr sz="900" spc="-70" dirty="0">
                <a:latin typeface="Tahoma"/>
                <a:cs typeface="Tahoma"/>
              </a:rPr>
              <a:t>g</a:t>
            </a:r>
            <a:r>
              <a:rPr sz="900" spc="-1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p</a:t>
            </a:r>
            <a:r>
              <a:rPr sz="900" spc="-5" dirty="0">
                <a:latin typeface="Tahoma"/>
                <a:cs typeface="Tahoma"/>
              </a:rPr>
              <a:t>r</a:t>
            </a:r>
            <a:r>
              <a:rPr sz="900" spc="-10" dirty="0">
                <a:latin typeface="Tahoma"/>
                <a:cs typeface="Tahoma"/>
              </a:rPr>
              <a:t>e</a:t>
            </a:r>
            <a:r>
              <a:rPr sz="900" spc="-45" dirty="0">
                <a:latin typeface="Tahoma"/>
                <a:cs typeface="Tahoma"/>
              </a:rPr>
              <a:t>s</a:t>
            </a:r>
            <a:r>
              <a:rPr sz="900" spc="-15" dirty="0">
                <a:latin typeface="Tahoma"/>
                <a:cs typeface="Tahoma"/>
              </a:rPr>
              <a:t>e</a:t>
            </a:r>
            <a:r>
              <a:rPr sz="900" spc="-5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995929" y="6541516"/>
            <a:ext cx="1388110" cy="1388110"/>
            <a:chOff x="2995929" y="6541516"/>
            <a:chExt cx="1388110" cy="1388110"/>
          </a:xfrm>
        </p:grpSpPr>
        <p:sp>
          <p:nvSpPr>
            <p:cNvPr id="29" name="object 29"/>
            <p:cNvSpPr/>
            <p:nvPr/>
          </p:nvSpPr>
          <p:spPr>
            <a:xfrm>
              <a:off x="3002279" y="6547866"/>
              <a:ext cx="1375410" cy="1375410"/>
            </a:xfrm>
            <a:custGeom>
              <a:avLst/>
              <a:gdLst/>
              <a:ahLst/>
              <a:cxnLst/>
              <a:rect l="l" t="t" r="r" b="b"/>
              <a:pathLst>
                <a:path w="1375410" h="1375409">
                  <a:moveTo>
                    <a:pt x="688086" y="0"/>
                  </a:moveTo>
                  <a:lnTo>
                    <a:pt x="640950" y="1586"/>
                  </a:lnTo>
                  <a:lnTo>
                    <a:pt x="594670" y="6276"/>
                  </a:lnTo>
                  <a:lnTo>
                    <a:pt x="549349" y="13969"/>
                  </a:lnTo>
                  <a:lnTo>
                    <a:pt x="505089" y="24560"/>
                  </a:lnTo>
                  <a:lnTo>
                    <a:pt x="461992" y="37948"/>
                  </a:lnTo>
                  <a:lnTo>
                    <a:pt x="420159" y="54030"/>
                  </a:lnTo>
                  <a:lnTo>
                    <a:pt x="379694" y="72704"/>
                  </a:lnTo>
                  <a:lnTo>
                    <a:pt x="340698" y="93867"/>
                  </a:lnTo>
                  <a:lnTo>
                    <a:pt x="303274" y="117416"/>
                  </a:lnTo>
                  <a:lnTo>
                    <a:pt x="267524" y="143249"/>
                  </a:lnTo>
                  <a:lnTo>
                    <a:pt x="233549" y="171264"/>
                  </a:lnTo>
                  <a:lnTo>
                    <a:pt x="201453" y="201358"/>
                  </a:lnTo>
                  <a:lnTo>
                    <a:pt x="171338" y="233428"/>
                  </a:lnTo>
                  <a:lnTo>
                    <a:pt x="143304" y="267372"/>
                  </a:lnTo>
                  <a:lnTo>
                    <a:pt x="117456" y="303088"/>
                  </a:lnTo>
                  <a:lnTo>
                    <a:pt x="93895" y="340472"/>
                  </a:lnTo>
                  <a:lnTo>
                    <a:pt x="72723" y="379423"/>
                  </a:lnTo>
                  <a:lnTo>
                    <a:pt x="54042" y="419838"/>
                  </a:lnTo>
                  <a:lnTo>
                    <a:pt x="37955" y="461614"/>
                  </a:lnTo>
                  <a:lnTo>
                    <a:pt x="24563" y="504648"/>
                  </a:lnTo>
                  <a:lnTo>
                    <a:pt x="13970" y="548839"/>
                  </a:lnTo>
                  <a:lnTo>
                    <a:pt x="6277" y="594083"/>
                  </a:lnTo>
                  <a:lnTo>
                    <a:pt x="1586" y="640279"/>
                  </a:lnTo>
                  <a:lnTo>
                    <a:pt x="0" y="687324"/>
                  </a:lnTo>
                  <a:lnTo>
                    <a:pt x="1586" y="734459"/>
                  </a:lnTo>
                  <a:lnTo>
                    <a:pt x="6277" y="780739"/>
                  </a:lnTo>
                  <a:lnTo>
                    <a:pt x="13970" y="826060"/>
                  </a:lnTo>
                  <a:lnTo>
                    <a:pt x="24563" y="870320"/>
                  </a:lnTo>
                  <a:lnTo>
                    <a:pt x="37955" y="913417"/>
                  </a:lnTo>
                  <a:lnTo>
                    <a:pt x="54042" y="955250"/>
                  </a:lnTo>
                  <a:lnTo>
                    <a:pt x="72723" y="995715"/>
                  </a:lnTo>
                  <a:lnTo>
                    <a:pt x="93895" y="1034711"/>
                  </a:lnTo>
                  <a:lnTo>
                    <a:pt x="117456" y="1072135"/>
                  </a:lnTo>
                  <a:lnTo>
                    <a:pt x="143304" y="1107885"/>
                  </a:lnTo>
                  <a:lnTo>
                    <a:pt x="171338" y="1141860"/>
                  </a:lnTo>
                  <a:lnTo>
                    <a:pt x="201453" y="1173956"/>
                  </a:lnTo>
                  <a:lnTo>
                    <a:pt x="233549" y="1204071"/>
                  </a:lnTo>
                  <a:lnTo>
                    <a:pt x="267524" y="1232105"/>
                  </a:lnTo>
                  <a:lnTo>
                    <a:pt x="303274" y="1257953"/>
                  </a:lnTo>
                  <a:lnTo>
                    <a:pt x="340698" y="1281514"/>
                  </a:lnTo>
                  <a:lnTo>
                    <a:pt x="379694" y="1302686"/>
                  </a:lnTo>
                  <a:lnTo>
                    <a:pt x="420159" y="1321367"/>
                  </a:lnTo>
                  <a:lnTo>
                    <a:pt x="461992" y="1337454"/>
                  </a:lnTo>
                  <a:lnTo>
                    <a:pt x="505089" y="1350846"/>
                  </a:lnTo>
                  <a:lnTo>
                    <a:pt x="549349" y="1361439"/>
                  </a:lnTo>
                  <a:lnTo>
                    <a:pt x="594670" y="1369132"/>
                  </a:lnTo>
                  <a:lnTo>
                    <a:pt x="640950" y="1373823"/>
                  </a:lnTo>
                  <a:lnTo>
                    <a:pt x="688086" y="1375410"/>
                  </a:lnTo>
                  <a:lnTo>
                    <a:pt x="735130" y="1373823"/>
                  </a:lnTo>
                  <a:lnTo>
                    <a:pt x="781326" y="1369132"/>
                  </a:lnTo>
                  <a:lnTo>
                    <a:pt x="826570" y="1361439"/>
                  </a:lnTo>
                  <a:lnTo>
                    <a:pt x="870761" y="1350846"/>
                  </a:lnTo>
                  <a:lnTo>
                    <a:pt x="913795" y="1337454"/>
                  </a:lnTo>
                  <a:lnTo>
                    <a:pt x="955571" y="1321367"/>
                  </a:lnTo>
                  <a:lnTo>
                    <a:pt x="995986" y="1302686"/>
                  </a:lnTo>
                  <a:lnTo>
                    <a:pt x="1034937" y="1281514"/>
                  </a:lnTo>
                  <a:lnTo>
                    <a:pt x="1072321" y="1257953"/>
                  </a:lnTo>
                  <a:lnTo>
                    <a:pt x="1108037" y="1232105"/>
                  </a:lnTo>
                  <a:lnTo>
                    <a:pt x="1141981" y="1204071"/>
                  </a:lnTo>
                  <a:lnTo>
                    <a:pt x="1174051" y="1173956"/>
                  </a:lnTo>
                  <a:lnTo>
                    <a:pt x="1204145" y="1141860"/>
                  </a:lnTo>
                  <a:lnTo>
                    <a:pt x="1232160" y="1107885"/>
                  </a:lnTo>
                  <a:lnTo>
                    <a:pt x="1257993" y="1072135"/>
                  </a:lnTo>
                  <a:lnTo>
                    <a:pt x="1281542" y="1034711"/>
                  </a:lnTo>
                  <a:lnTo>
                    <a:pt x="1302705" y="995715"/>
                  </a:lnTo>
                  <a:lnTo>
                    <a:pt x="1321379" y="955250"/>
                  </a:lnTo>
                  <a:lnTo>
                    <a:pt x="1337461" y="913417"/>
                  </a:lnTo>
                  <a:lnTo>
                    <a:pt x="1350849" y="870320"/>
                  </a:lnTo>
                  <a:lnTo>
                    <a:pt x="1361440" y="826060"/>
                  </a:lnTo>
                  <a:lnTo>
                    <a:pt x="1369133" y="780739"/>
                  </a:lnTo>
                  <a:lnTo>
                    <a:pt x="1373823" y="734459"/>
                  </a:lnTo>
                  <a:lnTo>
                    <a:pt x="1375410" y="687324"/>
                  </a:lnTo>
                  <a:lnTo>
                    <a:pt x="1373823" y="640279"/>
                  </a:lnTo>
                  <a:lnTo>
                    <a:pt x="1369133" y="594083"/>
                  </a:lnTo>
                  <a:lnTo>
                    <a:pt x="1361440" y="548839"/>
                  </a:lnTo>
                  <a:lnTo>
                    <a:pt x="1350849" y="504648"/>
                  </a:lnTo>
                  <a:lnTo>
                    <a:pt x="1337461" y="461614"/>
                  </a:lnTo>
                  <a:lnTo>
                    <a:pt x="1321379" y="419838"/>
                  </a:lnTo>
                  <a:lnTo>
                    <a:pt x="1302705" y="379423"/>
                  </a:lnTo>
                  <a:lnTo>
                    <a:pt x="1281542" y="340472"/>
                  </a:lnTo>
                  <a:lnTo>
                    <a:pt x="1257993" y="303088"/>
                  </a:lnTo>
                  <a:lnTo>
                    <a:pt x="1232160" y="267372"/>
                  </a:lnTo>
                  <a:lnTo>
                    <a:pt x="1204145" y="233428"/>
                  </a:lnTo>
                  <a:lnTo>
                    <a:pt x="1174051" y="201358"/>
                  </a:lnTo>
                  <a:lnTo>
                    <a:pt x="1141981" y="171264"/>
                  </a:lnTo>
                  <a:lnTo>
                    <a:pt x="1108037" y="143249"/>
                  </a:lnTo>
                  <a:lnTo>
                    <a:pt x="1072321" y="117416"/>
                  </a:lnTo>
                  <a:lnTo>
                    <a:pt x="1034937" y="93867"/>
                  </a:lnTo>
                  <a:lnTo>
                    <a:pt x="995986" y="72704"/>
                  </a:lnTo>
                  <a:lnTo>
                    <a:pt x="955571" y="54030"/>
                  </a:lnTo>
                  <a:lnTo>
                    <a:pt x="913795" y="37948"/>
                  </a:lnTo>
                  <a:lnTo>
                    <a:pt x="870761" y="24560"/>
                  </a:lnTo>
                  <a:lnTo>
                    <a:pt x="826570" y="13969"/>
                  </a:lnTo>
                  <a:lnTo>
                    <a:pt x="781326" y="6276"/>
                  </a:lnTo>
                  <a:lnTo>
                    <a:pt x="735130" y="1586"/>
                  </a:lnTo>
                  <a:lnTo>
                    <a:pt x="68808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02279" y="6547866"/>
              <a:ext cx="1375410" cy="1375410"/>
            </a:xfrm>
            <a:custGeom>
              <a:avLst/>
              <a:gdLst/>
              <a:ahLst/>
              <a:cxnLst/>
              <a:rect l="l" t="t" r="r" b="b"/>
              <a:pathLst>
                <a:path w="1375410" h="1375409">
                  <a:moveTo>
                    <a:pt x="0" y="687324"/>
                  </a:moveTo>
                  <a:lnTo>
                    <a:pt x="1586" y="640279"/>
                  </a:lnTo>
                  <a:lnTo>
                    <a:pt x="6277" y="594083"/>
                  </a:lnTo>
                  <a:lnTo>
                    <a:pt x="13970" y="548839"/>
                  </a:lnTo>
                  <a:lnTo>
                    <a:pt x="24563" y="504648"/>
                  </a:lnTo>
                  <a:lnTo>
                    <a:pt x="37955" y="461614"/>
                  </a:lnTo>
                  <a:lnTo>
                    <a:pt x="54042" y="419838"/>
                  </a:lnTo>
                  <a:lnTo>
                    <a:pt x="72723" y="379423"/>
                  </a:lnTo>
                  <a:lnTo>
                    <a:pt x="93895" y="340472"/>
                  </a:lnTo>
                  <a:lnTo>
                    <a:pt x="117456" y="303088"/>
                  </a:lnTo>
                  <a:lnTo>
                    <a:pt x="143304" y="267372"/>
                  </a:lnTo>
                  <a:lnTo>
                    <a:pt x="171338" y="233428"/>
                  </a:lnTo>
                  <a:lnTo>
                    <a:pt x="201453" y="201358"/>
                  </a:lnTo>
                  <a:lnTo>
                    <a:pt x="233549" y="171264"/>
                  </a:lnTo>
                  <a:lnTo>
                    <a:pt x="267524" y="143249"/>
                  </a:lnTo>
                  <a:lnTo>
                    <a:pt x="303274" y="117416"/>
                  </a:lnTo>
                  <a:lnTo>
                    <a:pt x="340698" y="93867"/>
                  </a:lnTo>
                  <a:lnTo>
                    <a:pt x="379694" y="72704"/>
                  </a:lnTo>
                  <a:lnTo>
                    <a:pt x="420159" y="54030"/>
                  </a:lnTo>
                  <a:lnTo>
                    <a:pt x="461992" y="37948"/>
                  </a:lnTo>
                  <a:lnTo>
                    <a:pt x="505089" y="24560"/>
                  </a:lnTo>
                  <a:lnTo>
                    <a:pt x="549349" y="13969"/>
                  </a:lnTo>
                  <a:lnTo>
                    <a:pt x="594670" y="6276"/>
                  </a:lnTo>
                  <a:lnTo>
                    <a:pt x="640950" y="1586"/>
                  </a:lnTo>
                  <a:lnTo>
                    <a:pt x="688086" y="0"/>
                  </a:lnTo>
                  <a:lnTo>
                    <a:pt x="735130" y="1586"/>
                  </a:lnTo>
                  <a:lnTo>
                    <a:pt x="781326" y="6276"/>
                  </a:lnTo>
                  <a:lnTo>
                    <a:pt x="826570" y="13969"/>
                  </a:lnTo>
                  <a:lnTo>
                    <a:pt x="870761" y="24560"/>
                  </a:lnTo>
                  <a:lnTo>
                    <a:pt x="913795" y="37948"/>
                  </a:lnTo>
                  <a:lnTo>
                    <a:pt x="955571" y="54030"/>
                  </a:lnTo>
                  <a:lnTo>
                    <a:pt x="995986" y="72704"/>
                  </a:lnTo>
                  <a:lnTo>
                    <a:pt x="1034937" y="93867"/>
                  </a:lnTo>
                  <a:lnTo>
                    <a:pt x="1072321" y="117416"/>
                  </a:lnTo>
                  <a:lnTo>
                    <a:pt x="1108037" y="143249"/>
                  </a:lnTo>
                  <a:lnTo>
                    <a:pt x="1141981" y="171264"/>
                  </a:lnTo>
                  <a:lnTo>
                    <a:pt x="1174051" y="201358"/>
                  </a:lnTo>
                  <a:lnTo>
                    <a:pt x="1204145" y="233428"/>
                  </a:lnTo>
                  <a:lnTo>
                    <a:pt x="1232160" y="267372"/>
                  </a:lnTo>
                  <a:lnTo>
                    <a:pt x="1257993" y="303088"/>
                  </a:lnTo>
                  <a:lnTo>
                    <a:pt x="1281542" y="340472"/>
                  </a:lnTo>
                  <a:lnTo>
                    <a:pt x="1302705" y="379423"/>
                  </a:lnTo>
                  <a:lnTo>
                    <a:pt x="1321379" y="419838"/>
                  </a:lnTo>
                  <a:lnTo>
                    <a:pt x="1337461" y="461614"/>
                  </a:lnTo>
                  <a:lnTo>
                    <a:pt x="1350849" y="504648"/>
                  </a:lnTo>
                  <a:lnTo>
                    <a:pt x="1361440" y="548839"/>
                  </a:lnTo>
                  <a:lnTo>
                    <a:pt x="1369133" y="594083"/>
                  </a:lnTo>
                  <a:lnTo>
                    <a:pt x="1373823" y="640279"/>
                  </a:lnTo>
                  <a:lnTo>
                    <a:pt x="1375410" y="687324"/>
                  </a:lnTo>
                  <a:lnTo>
                    <a:pt x="1373823" y="734459"/>
                  </a:lnTo>
                  <a:lnTo>
                    <a:pt x="1369133" y="780739"/>
                  </a:lnTo>
                  <a:lnTo>
                    <a:pt x="1361440" y="826060"/>
                  </a:lnTo>
                  <a:lnTo>
                    <a:pt x="1350849" y="870320"/>
                  </a:lnTo>
                  <a:lnTo>
                    <a:pt x="1337461" y="913417"/>
                  </a:lnTo>
                  <a:lnTo>
                    <a:pt x="1321379" y="955250"/>
                  </a:lnTo>
                  <a:lnTo>
                    <a:pt x="1302705" y="995715"/>
                  </a:lnTo>
                  <a:lnTo>
                    <a:pt x="1281542" y="1034711"/>
                  </a:lnTo>
                  <a:lnTo>
                    <a:pt x="1257993" y="1072135"/>
                  </a:lnTo>
                  <a:lnTo>
                    <a:pt x="1232160" y="1107885"/>
                  </a:lnTo>
                  <a:lnTo>
                    <a:pt x="1204145" y="1141860"/>
                  </a:lnTo>
                  <a:lnTo>
                    <a:pt x="1174051" y="1173956"/>
                  </a:lnTo>
                  <a:lnTo>
                    <a:pt x="1141981" y="1204071"/>
                  </a:lnTo>
                  <a:lnTo>
                    <a:pt x="1108037" y="1232105"/>
                  </a:lnTo>
                  <a:lnTo>
                    <a:pt x="1072321" y="1257953"/>
                  </a:lnTo>
                  <a:lnTo>
                    <a:pt x="1034937" y="1281514"/>
                  </a:lnTo>
                  <a:lnTo>
                    <a:pt x="995986" y="1302686"/>
                  </a:lnTo>
                  <a:lnTo>
                    <a:pt x="955571" y="1321367"/>
                  </a:lnTo>
                  <a:lnTo>
                    <a:pt x="913795" y="1337454"/>
                  </a:lnTo>
                  <a:lnTo>
                    <a:pt x="870761" y="1350846"/>
                  </a:lnTo>
                  <a:lnTo>
                    <a:pt x="826570" y="1361439"/>
                  </a:lnTo>
                  <a:lnTo>
                    <a:pt x="781326" y="1369132"/>
                  </a:lnTo>
                  <a:lnTo>
                    <a:pt x="735130" y="1373823"/>
                  </a:lnTo>
                  <a:lnTo>
                    <a:pt x="688086" y="1375410"/>
                  </a:lnTo>
                  <a:lnTo>
                    <a:pt x="640950" y="1373823"/>
                  </a:lnTo>
                  <a:lnTo>
                    <a:pt x="594670" y="1369132"/>
                  </a:lnTo>
                  <a:lnTo>
                    <a:pt x="549349" y="1361439"/>
                  </a:lnTo>
                  <a:lnTo>
                    <a:pt x="505089" y="1350846"/>
                  </a:lnTo>
                  <a:lnTo>
                    <a:pt x="461992" y="1337454"/>
                  </a:lnTo>
                  <a:lnTo>
                    <a:pt x="420159" y="1321367"/>
                  </a:lnTo>
                  <a:lnTo>
                    <a:pt x="379694" y="1302686"/>
                  </a:lnTo>
                  <a:lnTo>
                    <a:pt x="340698" y="1281514"/>
                  </a:lnTo>
                  <a:lnTo>
                    <a:pt x="303274" y="1257953"/>
                  </a:lnTo>
                  <a:lnTo>
                    <a:pt x="267524" y="1232105"/>
                  </a:lnTo>
                  <a:lnTo>
                    <a:pt x="233549" y="1204071"/>
                  </a:lnTo>
                  <a:lnTo>
                    <a:pt x="201453" y="1173956"/>
                  </a:lnTo>
                  <a:lnTo>
                    <a:pt x="171338" y="1141860"/>
                  </a:lnTo>
                  <a:lnTo>
                    <a:pt x="143304" y="1107885"/>
                  </a:lnTo>
                  <a:lnTo>
                    <a:pt x="117456" y="1072135"/>
                  </a:lnTo>
                  <a:lnTo>
                    <a:pt x="93895" y="1034711"/>
                  </a:lnTo>
                  <a:lnTo>
                    <a:pt x="72723" y="995715"/>
                  </a:lnTo>
                  <a:lnTo>
                    <a:pt x="54042" y="955250"/>
                  </a:lnTo>
                  <a:lnTo>
                    <a:pt x="37955" y="913417"/>
                  </a:lnTo>
                  <a:lnTo>
                    <a:pt x="24563" y="870320"/>
                  </a:lnTo>
                  <a:lnTo>
                    <a:pt x="13970" y="826060"/>
                  </a:lnTo>
                  <a:lnTo>
                    <a:pt x="6277" y="780739"/>
                  </a:lnTo>
                  <a:lnTo>
                    <a:pt x="1586" y="734459"/>
                  </a:lnTo>
                  <a:lnTo>
                    <a:pt x="0" y="687324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280664" y="6766814"/>
            <a:ext cx="8604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latin typeface="Tahoma"/>
                <a:cs typeface="Tahoma"/>
              </a:rPr>
              <a:t>f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dirty="0">
                <a:latin typeface="Tahoma"/>
                <a:cs typeface="Tahoma"/>
              </a:rPr>
              <a:t>l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f</a:t>
            </a:r>
            <a:r>
              <a:rPr sz="900" spc="-60" dirty="0">
                <a:latin typeface="Tahoma"/>
                <a:cs typeface="Tahoma"/>
              </a:rPr>
              <a:t>o</a:t>
            </a:r>
            <a:r>
              <a:rPr sz="900" spc="-15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m</a:t>
            </a:r>
            <a:r>
              <a:rPr sz="900" spc="-60" dirty="0">
                <a:latin typeface="Tahoma"/>
                <a:cs typeface="Tahoma"/>
              </a:rPr>
              <a:t>a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165" dirty="0">
                <a:latin typeface="Tahoma"/>
                <a:cs typeface="Tahoma"/>
              </a:rPr>
              <a:t>=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w</a:t>
            </a:r>
            <a:r>
              <a:rPr sz="900" spc="-35" dirty="0">
                <a:latin typeface="Tahoma"/>
                <a:cs typeface="Tahoma"/>
              </a:rPr>
              <a:t>ebp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04209" y="6903973"/>
            <a:ext cx="813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Tahoma"/>
                <a:cs typeface="Tahoma"/>
              </a:rPr>
              <a:t>&amp;</a:t>
            </a:r>
            <a:endParaRPr sz="9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900" spc="-40" dirty="0">
                <a:latin typeface="Tahoma"/>
                <a:cs typeface="Tahoma"/>
              </a:rPr>
              <a:t>p</a:t>
            </a:r>
            <a:r>
              <a:rPr sz="900" spc="-5" dirty="0">
                <a:latin typeface="Tahoma"/>
                <a:cs typeface="Tahoma"/>
              </a:rPr>
              <a:t>i</a:t>
            </a:r>
            <a:r>
              <a:rPr sz="900" spc="-40" dirty="0">
                <a:latin typeface="Tahoma"/>
                <a:cs typeface="Tahoma"/>
              </a:rPr>
              <a:t>xel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w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35" dirty="0">
                <a:latin typeface="Tahoma"/>
                <a:cs typeface="Tahoma"/>
              </a:rPr>
              <a:t>dth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165" dirty="0">
                <a:latin typeface="Tahoma"/>
                <a:cs typeface="Tahoma"/>
              </a:rPr>
              <a:t>=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500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28670" y="7178293"/>
            <a:ext cx="764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marR="5715" indent="329565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Tahoma"/>
                <a:cs typeface="Tahoma"/>
              </a:rPr>
              <a:t>&amp; </a:t>
            </a:r>
            <a:r>
              <a:rPr sz="900" dirty="0">
                <a:latin typeface="Tahoma"/>
                <a:cs typeface="Tahoma"/>
              </a:rPr>
              <a:t> </a:t>
            </a:r>
            <a:r>
              <a:rPr sz="900" spc="-80" dirty="0">
                <a:latin typeface="Tahoma"/>
                <a:cs typeface="Tahoma"/>
              </a:rPr>
              <a:t>s</a:t>
            </a:r>
            <a:r>
              <a:rPr sz="900" spc="-35" dirty="0">
                <a:latin typeface="Tahoma"/>
                <a:cs typeface="Tahoma"/>
              </a:rPr>
              <a:t>h</a:t>
            </a:r>
            <a:r>
              <a:rPr sz="900" spc="-65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30" dirty="0">
                <a:latin typeface="Tahoma"/>
                <a:cs typeface="Tahoma"/>
              </a:rPr>
              <a:t>peni</a:t>
            </a:r>
            <a:r>
              <a:rPr sz="900" spc="-55" dirty="0">
                <a:latin typeface="Tahoma"/>
                <a:cs typeface="Tahoma"/>
              </a:rPr>
              <a:t>n</a:t>
            </a:r>
            <a:r>
              <a:rPr sz="900" spc="-70" dirty="0">
                <a:latin typeface="Tahoma"/>
                <a:cs typeface="Tahoma"/>
              </a:rPr>
              <a:t>g </a:t>
            </a:r>
            <a:r>
              <a:rPr sz="900" spc="-165" dirty="0">
                <a:latin typeface="Tahoma"/>
                <a:cs typeface="Tahoma"/>
              </a:rPr>
              <a:t>=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on</a:t>
            </a:r>
            <a:endParaRPr sz="900">
              <a:latin typeface="Tahoma"/>
              <a:cs typeface="Tahoma"/>
            </a:endParaRPr>
          </a:p>
          <a:p>
            <a:pPr marL="342900">
              <a:lnSpc>
                <a:spcPct val="100000"/>
              </a:lnSpc>
            </a:pPr>
            <a:r>
              <a:rPr sz="900" spc="-5" dirty="0">
                <a:latin typeface="Tahoma"/>
                <a:cs typeface="Tahoma"/>
              </a:rPr>
              <a:t>&amp;</a:t>
            </a:r>
            <a:endParaRPr sz="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900" spc="-60" dirty="0">
                <a:latin typeface="Tahoma"/>
                <a:cs typeface="Tahoma"/>
              </a:rPr>
              <a:t>sma</a:t>
            </a:r>
            <a:r>
              <a:rPr sz="900" spc="5" dirty="0">
                <a:latin typeface="Tahoma"/>
                <a:cs typeface="Tahoma"/>
              </a:rPr>
              <a:t>r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c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35" dirty="0">
                <a:latin typeface="Tahoma"/>
                <a:cs typeface="Tahoma"/>
              </a:rPr>
              <a:t>o</a:t>
            </a:r>
            <a:r>
              <a:rPr sz="900" spc="-30" dirty="0">
                <a:latin typeface="Tahoma"/>
                <a:cs typeface="Tahoma"/>
              </a:rPr>
              <a:t>p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165" dirty="0">
                <a:latin typeface="Tahoma"/>
                <a:cs typeface="Tahoma"/>
              </a:rPr>
              <a:t>=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90" dirty="0">
                <a:latin typeface="Tahoma"/>
                <a:cs typeface="Tahoma"/>
              </a:rPr>
              <a:t>4:5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083047" y="6547611"/>
            <a:ext cx="537845" cy="1847850"/>
            <a:chOff x="5083047" y="6547611"/>
            <a:chExt cx="537845" cy="1847850"/>
          </a:xfrm>
        </p:grpSpPr>
        <p:sp>
          <p:nvSpPr>
            <p:cNvPr id="35" name="object 35"/>
            <p:cNvSpPr/>
            <p:nvPr/>
          </p:nvSpPr>
          <p:spPr>
            <a:xfrm>
              <a:off x="5089397" y="6553961"/>
              <a:ext cx="525145" cy="1835150"/>
            </a:xfrm>
            <a:custGeom>
              <a:avLst/>
              <a:gdLst/>
              <a:ahLst/>
              <a:cxnLst/>
              <a:rect l="l" t="t" r="r" b="b"/>
              <a:pathLst>
                <a:path w="525145" h="1835150">
                  <a:moveTo>
                    <a:pt x="525018" y="0"/>
                  </a:moveTo>
                  <a:lnTo>
                    <a:pt x="0" y="0"/>
                  </a:lnTo>
                  <a:lnTo>
                    <a:pt x="0" y="1834896"/>
                  </a:lnTo>
                  <a:lnTo>
                    <a:pt x="525018" y="1834896"/>
                  </a:lnTo>
                  <a:lnTo>
                    <a:pt x="525018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89397" y="6553961"/>
              <a:ext cx="525145" cy="1835150"/>
            </a:xfrm>
            <a:custGeom>
              <a:avLst/>
              <a:gdLst/>
              <a:ahLst/>
              <a:cxnLst/>
              <a:rect l="l" t="t" r="r" b="b"/>
              <a:pathLst>
                <a:path w="525145" h="1835150">
                  <a:moveTo>
                    <a:pt x="0" y="0"/>
                  </a:moveTo>
                  <a:lnTo>
                    <a:pt x="525018" y="0"/>
                  </a:lnTo>
                  <a:lnTo>
                    <a:pt x="525018" y="1834896"/>
                  </a:lnTo>
                  <a:lnTo>
                    <a:pt x="0" y="183489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9511" y="6948677"/>
              <a:ext cx="208787" cy="13335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39511" y="7235189"/>
              <a:ext cx="208787" cy="13792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39511" y="7526273"/>
              <a:ext cx="208787" cy="1333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39511" y="7812786"/>
              <a:ext cx="208787" cy="13792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39511" y="8103869"/>
              <a:ext cx="208787" cy="134112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5221478" y="6695947"/>
            <a:ext cx="247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Tahoma"/>
                <a:cs typeface="Tahoma"/>
              </a:rPr>
              <a:t>CDN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78462" y="7086854"/>
            <a:ext cx="91884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25" dirty="0">
                <a:latin typeface="Trebuchet MS"/>
                <a:cs typeface="Trebuchet MS"/>
              </a:rPr>
              <a:t>D</a:t>
            </a:r>
            <a:r>
              <a:rPr sz="900" i="1" spc="-75" dirty="0">
                <a:latin typeface="Trebuchet MS"/>
                <a:cs typeface="Trebuchet MS"/>
              </a:rPr>
              <a:t>y</a:t>
            </a:r>
            <a:r>
              <a:rPr sz="900" i="1" spc="-65" dirty="0">
                <a:latin typeface="Trebuchet MS"/>
                <a:cs typeface="Trebuchet MS"/>
              </a:rPr>
              <a:t>nam</a:t>
            </a:r>
            <a:r>
              <a:rPr sz="900" i="1" spc="-25" dirty="0">
                <a:latin typeface="Trebuchet MS"/>
                <a:cs typeface="Trebuchet MS"/>
              </a:rPr>
              <a:t>i</a:t>
            </a:r>
            <a:r>
              <a:rPr sz="900" i="1" spc="-80" dirty="0">
                <a:latin typeface="Trebuchet MS"/>
                <a:cs typeface="Trebuchet MS"/>
              </a:rPr>
              <a:t>c</a:t>
            </a:r>
            <a:r>
              <a:rPr sz="900" i="1" spc="-65" dirty="0">
                <a:latin typeface="Trebuchet MS"/>
                <a:cs typeface="Trebuchet MS"/>
              </a:rPr>
              <a:t> </a:t>
            </a:r>
            <a:r>
              <a:rPr sz="900" i="1" spc="-80" dirty="0">
                <a:latin typeface="Trebuchet MS"/>
                <a:cs typeface="Trebuchet MS"/>
              </a:rPr>
              <a:t>Rend</a:t>
            </a:r>
            <a:r>
              <a:rPr sz="900" i="1" spc="-40" dirty="0">
                <a:latin typeface="Trebuchet MS"/>
                <a:cs typeface="Trebuchet MS"/>
              </a:rPr>
              <a:t>i</a:t>
            </a:r>
            <a:r>
              <a:rPr sz="900" i="1" spc="-145" dirty="0">
                <a:latin typeface="Trebuchet MS"/>
                <a:cs typeface="Trebuchet MS"/>
              </a:rPr>
              <a:t>t</a:t>
            </a:r>
            <a:r>
              <a:rPr sz="900" i="1" spc="-80" dirty="0">
                <a:latin typeface="Trebuchet MS"/>
                <a:cs typeface="Trebuchet MS"/>
              </a:rPr>
              <a:t>i</a:t>
            </a:r>
            <a:r>
              <a:rPr sz="900" i="1" spc="-55" dirty="0">
                <a:latin typeface="Trebuchet MS"/>
                <a:cs typeface="Trebuchet MS"/>
              </a:rPr>
              <a:t>o</a:t>
            </a:r>
            <a:r>
              <a:rPr sz="900" i="1" spc="-35" dirty="0">
                <a:latin typeface="Trebuchet MS"/>
                <a:cs typeface="Trebuchet MS"/>
              </a:rPr>
              <a:t>n</a:t>
            </a:r>
            <a:r>
              <a:rPr sz="900" i="1" spc="-50" dirty="0">
                <a:latin typeface="Trebuchet MS"/>
                <a:cs typeface="Trebuchet MS"/>
              </a:rPr>
              <a:t> </a:t>
            </a:r>
            <a:r>
              <a:rPr sz="900" i="1" spc="-225" dirty="0">
                <a:latin typeface="Trebuchet MS"/>
                <a:cs typeface="Trebuchet MS"/>
              </a:rPr>
              <a:t>1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778462" y="7812316"/>
            <a:ext cx="9372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25" dirty="0">
                <a:latin typeface="Trebuchet MS"/>
                <a:cs typeface="Trebuchet MS"/>
              </a:rPr>
              <a:t>D</a:t>
            </a:r>
            <a:r>
              <a:rPr sz="900" i="1" spc="-75" dirty="0">
                <a:latin typeface="Trebuchet MS"/>
                <a:cs typeface="Trebuchet MS"/>
              </a:rPr>
              <a:t>y</a:t>
            </a:r>
            <a:r>
              <a:rPr sz="900" i="1" spc="-65" dirty="0">
                <a:latin typeface="Trebuchet MS"/>
                <a:cs typeface="Trebuchet MS"/>
              </a:rPr>
              <a:t>nam</a:t>
            </a:r>
            <a:r>
              <a:rPr sz="900" i="1" spc="-25" dirty="0">
                <a:latin typeface="Trebuchet MS"/>
                <a:cs typeface="Trebuchet MS"/>
              </a:rPr>
              <a:t>i</a:t>
            </a:r>
            <a:r>
              <a:rPr sz="900" i="1" spc="-80" dirty="0">
                <a:latin typeface="Trebuchet MS"/>
                <a:cs typeface="Trebuchet MS"/>
              </a:rPr>
              <a:t>c</a:t>
            </a:r>
            <a:r>
              <a:rPr sz="900" i="1" spc="-65" dirty="0">
                <a:latin typeface="Trebuchet MS"/>
                <a:cs typeface="Trebuchet MS"/>
              </a:rPr>
              <a:t> </a:t>
            </a:r>
            <a:r>
              <a:rPr sz="900" i="1" spc="-80" dirty="0">
                <a:latin typeface="Trebuchet MS"/>
                <a:cs typeface="Trebuchet MS"/>
              </a:rPr>
              <a:t>Rend</a:t>
            </a:r>
            <a:r>
              <a:rPr sz="900" i="1" spc="-40" dirty="0">
                <a:latin typeface="Trebuchet MS"/>
                <a:cs typeface="Trebuchet MS"/>
              </a:rPr>
              <a:t>i</a:t>
            </a:r>
            <a:r>
              <a:rPr sz="900" i="1" spc="-145" dirty="0">
                <a:latin typeface="Trebuchet MS"/>
                <a:cs typeface="Trebuchet MS"/>
              </a:rPr>
              <a:t>t</a:t>
            </a:r>
            <a:r>
              <a:rPr sz="900" i="1" spc="-80" dirty="0">
                <a:latin typeface="Trebuchet MS"/>
                <a:cs typeface="Trebuchet MS"/>
              </a:rPr>
              <a:t>i</a:t>
            </a:r>
            <a:r>
              <a:rPr sz="900" i="1" spc="-55" dirty="0">
                <a:latin typeface="Trebuchet MS"/>
                <a:cs typeface="Trebuchet MS"/>
              </a:rPr>
              <a:t>o</a:t>
            </a:r>
            <a:r>
              <a:rPr sz="900" i="1" spc="-35" dirty="0">
                <a:latin typeface="Trebuchet MS"/>
                <a:cs typeface="Trebuchet MS"/>
              </a:rPr>
              <a:t>n</a:t>
            </a:r>
            <a:r>
              <a:rPr sz="900" i="1" spc="-50" dirty="0">
                <a:latin typeface="Trebuchet MS"/>
                <a:cs typeface="Trebuchet MS"/>
              </a:rPr>
              <a:t> </a:t>
            </a:r>
            <a:r>
              <a:rPr sz="900" i="1" spc="-85" dirty="0">
                <a:latin typeface="Trebuchet MS"/>
                <a:cs typeface="Trebuchet MS"/>
              </a:rPr>
              <a:t>2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77661" y="8477542"/>
            <a:ext cx="9385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25" dirty="0">
                <a:latin typeface="Trebuchet MS"/>
                <a:cs typeface="Trebuchet MS"/>
              </a:rPr>
              <a:t>D</a:t>
            </a:r>
            <a:r>
              <a:rPr sz="900" i="1" spc="-75" dirty="0">
                <a:latin typeface="Trebuchet MS"/>
                <a:cs typeface="Trebuchet MS"/>
              </a:rPr>
              <a:t>y</a:t>
            </a:r>
            <a:r>
              <a:rPr sz="900" i="1" spc="-65" dirty="0">
                <a:latin typeface="Trebuchet MS"/>
                <a:cs typeface="Trebuchet MS"/>
              </a:rPr>
              <a:t>nam</a:t>
            </a:r>
            <a:r>
              <a:rPr sz="900" i="1" spc="-25" dirty="0">
                <a:latin typeface="Trebuchet MS"/>
                <a:cs typeface="Trebuchet MS"/>
              </a:rPr>
              <a:t>i</a:t>
            </a:r>
            <a:r>
              <a:rPr sz="900" i="1" spc="-80" dirty="0">
                <a:latin typeface="Trebuchet MS"/>
                <a:cs typeface="Trebuchet MS"/>
              </a:rPr>
              <a:t>c</a:t>
            </a:r>
            <a:r>
              <a:rPr sz="900" i="1" spc="-65" dirty="0">
                <a:latin typeface="Trebuchet MS"/>
                <a:cs typeface="Trebuchet MS"/>
              </a:rPr>
              <a:t> </a:t>
            </a:r>
            <a:r>
              <a:rPr sz="900" i="1" spc="-80" dirty="0">
                <a:latin typeface="Trebuchet MS"/>
                <a:cs typeface="Trebuchet MS"/>
              </a:rPr>
              <a:t>Rend</a:t>
            </a:r>
            <a:r>
              <a:rPr sz="900" i="1" spc="-40" dirty="0">
                <a:latin typeface="Trebuchet MS"/>
                <a:cs typeface="Trebuchet MS"/>
              </a:rPr>
              <a:t>i</a:t>
            </a:r>
            <a:r>
              <a:rPr sz="900" i="1" spc="-145" dirty="0">
                <a:latin typeface="Trebuchet MS"/>
                <a:cs typeface="Trebuchet MS"/>
              </a:rPr>
              <a:t>t</a:t>
            </a:r>
            <a:r>
              <a:rPr sz="900" i="1" spc="-80" dirty="0">
                <a:latin typeface="Trebuchet MS"/>
                <a:cs typeface="Trebuchet MS"/>
              </a:rPr>
              <a:t>i</a:t>
            </a:r>
            <a:r>
              <a:rPr sz="900" i="1" spc="-55" dirty="0">
                <a:latin typeface="Trebuchet MS"/>
                <a:cs typeface="Trebuchet MS"/>
              </a:rPr>
              <a:t>o</a:t>
            </a:r>
            <a:r>
              <a:rPr sz="900" i="1" spc="-35" dirty="0">
                <a:latin typeface="Trebuchet MS"/>
                <a:cs typeface="Trebuchet MS"/>
              </a:rPr>
              <a:t>n</a:t>
            </a:r>
            <a:r>
              <a:rPr sz="900" i="1" spc="-50" dirty="0">
                <a:latin typeface="Trebuchet MS"/>
                <a:cs typeface="Trebuchet MS"/>
              </a:rPr>
              <a:t> </a:t>
            </a:r>
            <a:r>
              <a:rPr sz="900" i="1" spc="-70" dirty="0">
                <a:latin typeface="Trebuchet MS"/>
                <a:cs typeface="Trebuchet MS"/>
              </a:rPr>
              <a:t>3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400471" y="6089472"/>
            <a:ext cx="10750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0" dirty="0">
                <a:latin typeface="Tahoma"/>
                <a:cs typeface="Tahoma"/>
              </a:rPr>
              <a:t>U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25" dirty="0">
                <a:latin typeface="Tahoma"/>
                <a:cs typeface="Tahoma"/>
              </a:rPr>
              <a:t>L </a:t>
            </a:r>
            <a:r>
              <a:rPr sz="900" spc="-20" dirty="0">
                <a:latin typeface="Tahoma"/>
                <a:cs typeface="Tahoma"/>
              </a:rPr>
              <a:t>v</a:t>
            </a:r>
            <a:r>
              <a:rPr sz="900" spc="-5" dirty="0">
                <a:latin typeface="Tahoma"/>
                <a:cs typeface="Tahoma"/>
              </a:rPr>
              <a:t>i</a:t>
            </a:r>
            <a:r>
              <a:rPr sz="900" spc="25" dirty="0">
                <a:latin typeface="Tahoma"/>
                <a:cs typeface="Tahoma"/>
              </a:rPr>
              <a:t>r</a:t>
            </a:r>
            <a:r>
              <a:rPr sz="900" spc="-10" dirty="0">
                <a:latin typeface="Tahoma"/>
                <a:cs typeface="Tahoma"/>
              </a:rPr>
              <a:t>t</a:t>
            </a:r>
            <a:r>
              <a:rPr sz="900" spc="-25" dirty="0">
                <a:latin typeface="Tahoma"/>
                <a:cs typeface="Tahoma"/>
              </a:rPr>
              <a:t>u</a:t>
            </a:r>
            <a:r>
              <a:rPr sz="900" spc="-20" dirty="0">
                <a:latin typeface="Tahoma"/>
                <a:cs typeface="Tahoma"/>
              </a:rPr>
              <a:t>al</a:t>
            </a:r>
            <a:r>
              <a:rPr sz="900" spc="-3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r</a:t>
            </a:r>
            <a:r>
              <a:rPr sz="900" spc="-30" dirty="0">
                <a:latin typeface="Tahoma"/>
                <a:cs typeface="Tahoma"/>
              </a:rPr>
              <a:t>e</a:t>
            </a:r>
            <a:r>
              <a:rPr sz="900" spc="-10" dirty="0">
                <a:latin typeface="Tahoma"/>
                <a:cs typeface="Tahoma"/>
              </a:rPr>
              <a:t>nd</a:t>
            </a:r>
            <a:r>
              <a:rPr sz="900" spc="10" dirty="0">
                <a:latin typeface="Tahoma"/>
                <a:cs typeface="Tahoma"/>
              </a:rPr>
              <a:t>i</a:t>
            </a:r>
            <a:r>
              <a:rPr sz="900" spc="-25" dirty="0">
                <a:latin typeface="Tahoma"/>
                <a:cs typeface="Tahoma"/>
              </a:rPr>
              <a:t>t</a:t>
            </a:r>
            <a:r>
              <a:rPr sz="900" dirty="0">
                <a:latin typeface="Tahoma"/>
                <a:cs typeface="Tahoma"/>
              </a:rPr>
              <a:t>ion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37819" y="5502021"/>
            <a:ext cx="6094730" cy="3429000"/>
            <a:chOff x="837819" y="5502021"/>
            <a:chExt cx="6094730" cy="3429000"/>
          </a:xfrm>
        </p:grpSpPr>
        <p:sp>
          <p:nvSpPr>
            <p:cNvPr id="48" name="object 48"/>
            <p:cNvSpPr/>
            <p:nvPr/>
          </p:nvSpPr>
          <p:spPr>
            <a:xfrm>
              <a:off x="5830061" y="6357366"/>
              <a:ext cx="748030" cy="748665"/>
            </a:xfrm>
            <a:custGeom>
              <a:avLst/>
              <a:gdLst/>
              <a:ahLst/>
              <a:cxnLst/>
              <a:rect l="l" t="t" r="r" b="b"/>
              <a:pathLst>
                <a:path w="748029" h="748665">
                  <a:moveTo>
                    <a:pt x="373380" y="0"/>
                  </a:moveTo>
                  <a:lnTo>
                    <a:pt x="326636" y="2917"/>
                  </a:lnTo>
                  <a:lnTo>
                    <a:pt x="281600" y="11434"/>
                  </a:lnTo>
                  <a:lnTo>
                    <a:pt x="238623" y="25200"/>
                  </a:lnTo>
                  <a:lnTo>
                    <a:pt x="198061" y="43862"/>
                  </a:lnTo>
                  <a:lnTo>
                    <a:pt x="160266" y="67069"/>
                  </a:lnTo>
                  <a:lnTo>
                    <a:pt x="125592" y="94469"/>
                  </a:lnTo>
                  <a:lnTo>
                    <a:pt x="94395" y="125711"/>
                  </a:lnTo>
                  <a:lnTo>
                    <a:pt x="67026" y="160443"/>
                  </a:lnTo>
                  <a:lnTo>
                    <a:pt x="43840" y="198313"/>
                  </a:lnTo>
                  <a:lnTo>
                    <a:pt x="25190" y="238970"/>
                  </a:lnTo>
                  <a:lnTo>
                    <a:pt x="11431" y="282061"/>
                  </a:lnTo>
                  <a:lnTo>
                    <a:pt x="2916" y="327236"/>
                  </a:lnTo>
                  <a:lnTo>
                    <a:pt x="0" y="374141"/>
                  </a:lnTo>
                  <a:lnTo>
                    <a:pt x="2916" y="421047"/>
                  </a:lnTo>
                  <a:lnTo>
                    <a:pt x="11431" y="466222"/>
                  </a:lnTo>
                  <a:lnTo>
                    <a:pt x="25190" y="509313"/>
                  </a:lnTo>
                  <a:lnTo>
                    <a:pt x="43840" y="549970"/>
                  </a:lnTo>
                  <a:lnTo>
                    <a:pt x="67026" y="587840"/>
                  </a:lnTo>
                  <a:lnTo>
                    <a:pt x="94395" y="622572"/>
                  </a:lnTo>
                  <a:lnTo>
                    <a:pt x="125592" y="653814"/>
                  </a:lnTo>
                  <a:lnTo>
                    <a:pt x="160266" y="681214"/>
                  </a:lnTo>
                  <a:lnTo>
                    <a:pt x="198061" y="704421"/>
                  </a:lnTo>
                  <a:lnTo>
                    <a:pt x="238623" y="723083"/>
                  </a:lnTo>
                  <a:lnTo>
                    <a:pt x="281600" y="736849"/>
                  </a:lnTo>
                  <a:lnTo>
                    <a:pt x="326636" y="745366"/>
                  </a:lnTo>
                  <a:lnTo>
                    <a:pt x="373380" y="748283"/>
                  </a:lnTo>
                  <a:lnTo>
                    <a:pt x="420285" y="745366"/>
                  </a:lnTo>
                  <a:lnTo>
                    <a:pt x="465460" y="736849"/>
                  </a:lnTo>
                  <a:lnTo>
                    <a:pt x="508551" y="723083"/>
                  </a:lnTo>
                  <a:lnTo>
                    <a:pt x="549208" y="704421"/>
                  </a:lnTo>
                  <a:lnTo>
                    <a:pt x="587078" y="681214"/>
                  </a:lnTo>
                  <a:lnTo>
                    <a:pt x="621810" y="653814"/>
                  </a:lnTo>
                  <a:lnTo>
                    <a:pt x="653052" y="622572"/>
                  </a:lnTo>
                  <a:lnTo>
                    <a:pt x="680452" y="587840"/>
                  </a:lnTo>
                  <a:lnTo>
                    <a:pt x="703659" y="549970"/>
                  </a:lnTo>
                  <a:lnTo>
                    <a:pt x="722321" y="509313"/>
                  </a:lnTo>
                  <a:lnTo>
                    <a:pt x="736087" y="466222"/>
                  </a:lnTo>
                  <a:lnTo>
                    <a:pt x="744604" y="421047"/>
                  </a:lnTo>
                  <a:lnTo>
                    <a:pt x="747522" y="374141"/>
                  </a:lnTo>
                  <a:lnTo>
                    <a:pt x="744604" y="327236"/>
                  </a:lnTo>
                  <a:lnTo>
                    <a:pt x="736087" y="282061"/>
                  </a:lnTo>
                  <a:lnTo>
                    <a:pt x="722321" y="238970"/>
                  </a:lnTo>
                  <a:lnTo>
                    <a:pt x="703659" y="198313"/>
                  </a:lnTo>
                  <a:lnTo>
                    <a:pt x="680452" y="160443"/>
                  </a:lnTo>
                  <a:lnTo>
                    <a:pt x="653052" y="125711"/>
                  </a:lnTo>
                  <a:lnTo>
                    <a:pt x="621810" y="94469"/>
                  </a:lnTo>
                  <a:lnTo>
                    <a:pt x="587078" y="67069"/>
                  </a:lnTo>
                  <a:lnTo>
                    <a:pt x="549208" y="43862"/>
                  </a:lnTo>
                  <a:lnTo>
                    <a:pt x="508551" y="25200"/>
                  </a:lnTo>
                  <a:lnTo>
                    <a:pt x="465460" y="11434"/>
                  </a:lnTo>
                  <a:lnTo>
                    <a:pt x="420285" y="2917"/>
                  </a:lnTo>
                  <a:lnTo>
                    <a:pt x="37338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830061" y="6357366"/>
              <a:ext cx="748030" cy="748665"/>
            </a:xfrm>
            <a:custGeom>
              <a:avLst/>
              <a:gdLst/>
              <a:ahLst/>
              <a:cxnLst/>
              <a:rect l="l" t="t" r="r" b="b"/>
              <a:pathLst>
                <a:path w="748029" h="748665">
                  <a:moveTo>
                    <a:pt x="0" y="374141"/>
                  </a:moveTo>
                  <a:lnTo>
                    <a:pt x="2916" y="327236"/>
                  </a:lnTo>
                  <a:lnTo>
                    <a:pt x="11431" y="282061"/>
                  </a:lnTo>
                  <a:lnTo>
                    <a:pt x="25190" y="238970"/>
                  </a:lnTo>
                  <a:lnTo>
                    <a:pt x="43840" y="198313"/>
                  </a:lnTo>
                  <a:lnTo>
                    <a:pt x="67026" y="160443"/>
                  </a:lnTo>
                  <a:lnTo>
                    <a:pt x="94395" y="125711"/>
                  </a:lnTo>
                  <a:lnTo>
                    <a:pt x="125592" y="94469"/>
                  </a:lnTo>
                  <a:lnTo>
                    <a:pt x="160266" y="67069"/>
                  </a:lnTo>
                  <a:lnTo>
                    <a:pt x="198061" y="43862"/>
                  </a:lnTo>
                  <a:lnTo>
                    <a:pt x="238623" y="25200"/>
                  </a:lnTo>
                  <a:lnTo>
                    <a:pt x="281600" y="11434"/>
                  </a:lnTo>
                  <a:lnTo>
                    <a:pt x="326636" y="2917"/>
                  </a:lnTo>
                  <a:lnTo>
                    <a:pt x="373380" y="0"/>
                  </a:lnTo>
                  <a:lnTo>
                    <a:pt x="420285" y="2917"/>
                  </a:lnTo>
                  <a:lnTo>
                    <a:pt x="465460" y="11434"/>
                  </a:lnTo>
                  <a:lnTo>
                    <a:pt x="508551" y="25200"/>
                  </a:lnTo>
                  <a:lnTo>
                    <a:pt x="549208" y="43862"/>
                  </a:lnTo>
                  <a:lnTo>
                    <a:pt x="587078" y="67069"/>
                  </a:lnTo>
                  <a:lnTo>
                    <a:pt x="621810" y="94469"/>
                  </a:lnTo>
                  <a:lnTo>
                    <a:pt x="653052" y="125711"/>
                  </a:lnTo>
                  <a:lnTo>
                    <a:pt x="680452" y="160443"/>
                  </a:lnTo>
                  <a:lnTo>
                    <a:pt x="703659" y="198313"/>
                  </a:lnTo>
                  <a:lnTo>
                    <a:pt x="722321" y="238970"/>
                  </a:lnTo>
                  <a:lnTo>
                    <a:pt x="736087" y="282061"/>
                  </a:lnTo>
                  <a:lnTo>
                    <a:pt x="744604" y="327236"/>
                  </a:lnTo>
                  <a:lnTo>
                    <a:pt x="747522" y="374141"/>
                  </a:lnTo>
                  <a:lnTo>
                    <a:pt x="744604" y="421047"/>
                  </a:lnTo>
                  <a:lnTo>
                    <a:pt x="736087" y="466222"/>
                  </a:lnTo>
                  <a:lnTo>
                    <a:pt x="722321" y="509313"/>
                  </a:lnTo>
                  <a:lnTo>
                    <a:pt x="703659" y="549970"/>
                  </a:lnTo>
                  <a:lnTo>
                    <a:pt x="680452" y="587840"/>
                  </a:lnTo>
                  <a:lnTo>
                    <a:pt x="653052" y="622572"/>
                  </a:lnTo>
                  <a:lnTo>
                    <a:pt x="621810" y="653814"/>
                  </a:lnTo>
                  <a:lnTo>
                    <a:pt x="587078" y="681214"/>
                  </a:lnTo>
                  <a:lnTo>
                    <a:pt x="549208" y="704421"/>
                  </a:lnTo>
                  <a:lnTo>
                    <a:pt x="508551" y="723083"/>
                  </a:lnTo>
                  <a:lnTo>
                    <a:pt x="465460" y="736849"/>
                  </a:lnTo>
                  <a:lnTo>
                    <a:pt x="420285" y="745366"/>
                  </a:lnTo>
                  <a:lnTo>
                    <a:pt x="373380" y="748283"/>
                  </a:lnTo>
                  <a:lnTo>
                    <a:pt x="326636" y="745366"/>
                  </a:lnTo>
                  <a:lnTo>
                    <a:pt x="281600" y="736849"/>
                  </a:lnTo>
                  <a:lnTo>
                    <a:pt x="238623" y="723083"/>
                  </a:lnTo>
                  <a:lnTo>
                    <a:pt x="198061" y="704421"/>
                  </a:lnTo>
                  <a:lnTo>
                    <a:pt x="160266" y="681214"/>
                  </a:lnTo>
                  <a:lnTo>
                    <a:pt x="125592" y="653814"/>
                  </a:lnTo>
                  <a:lnTo>
                    <a:pt x="94395" y="622572"/>
                  </a:lnTo>
                  <a:lnTo>
                    <a:pt x="67026" y="587840"/>
                  </a:lnTo>
                  <a:lnTo>
                    <a:pt x="43840" y="549970"/>
                  </a:lnTo>
                  <a:lnTo>
                    <a:pt x="25190" y="509313"/>
                  </a:lnTo>
                  <a:lnTo>
                    <a:pt x="11431" y="466222"/>
                  </a:lnTo>
                  <a:lnTo>
                    <a:pt x="2916" y="421047"/>
                  </a:lnTo>
                  <a:lnTo>
                    <a:pt x="0" y="374141"/>
                  </a:lnTo>
                  <a:close/>
                </a:path>
              </a:pathLst>
            </a:custGeom>
            <a:ln w="12699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12358" y="6553962"/>
              <a:ext cx="585203" cy="38709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352288" y="6398514"/>
              <a:ext cx="588010" cy="155575"/>
            </a:xfrm>
            <a:custGeom>
              <a:avLst/>
              <a:gdLst/>
              <a:ahLst/>
              <a:cxnLst/>
              <a:rect l="l" t="t" r="r" b="b"/>
              <a:pathLst>
                <a:path w="588010" h="155575">
                  <a:moveTo>
                    <a:pt x="0" y="155448"/>
                  </a:moveTo>
                  <a:lnTo>
                    <a:pt x="0" y="0"/>
                  </a:lnTo>
                  <a:lnTo>
                    <a:pt x="587502" y="0"/>
                  </a:lnTo>
                  <a:lnTo>
                    <a:pt x="587502" y="68580"/>
                  </a:lnTo>
                </a:path>
              </a:pathLst>
            </a:custGeom>
            <a:ln w="5003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989320" y="8037576"/>
              <a:ext cx="429259" cy="405130"/>
            </a:xfrm>
            <a:custGeom>
              <a:avLst/>
              <a:gdLst/>
              <a:ahLst/>
              <a:cxnLst/>
              <a:rect l="l" t="t" r="r" b="b"/>
              <a:pathLst>
                <a:path w="429260" h="405129">
                  <a:moveTo>
                    <a:pt x="214122" y="0"/>
                  </a:moveTo>
                  <a:lnTo>
                    <a:pt x="165071" y="5349"/>
                  </a:lnTo>
                  <a:lnTo>
                    <a:pt x="120020" y="20589"/>
                  </a:lnTo>
                  <a:lnTo>
                    <a:pt x="80261" y="44507"/>
                  </a:lnTo>
                  <a:lnTo>
                    <a:pt x="47086" y="75888"/>
                  </a:lnTo>
                  <a:lnTo>
                    <a:pt x="21789" y="113522"/>
                  </a:lnTo>
                  <a:lnTo>
                    <a:pt x="5662" y="156194"/>
                  </a:lnTo>
                  <a:lnTo>
                    <a:pt x="0" y="202692"/>
                  </a:lnTo>
                  <a:lnTo>
                    <a:pt x="5662" y="248907"/>
                  </a:lnTo>
                  <a:lnTo>
                    <a:pt x="21789" y="291377"/>
                  </a:lnTo>
                  <a:lnTo>
                    <a:pt x="47086" y="328875"/>
                  </a:lnTo>
                  <a:lnTo>
                    <a:pt x="80261" y="360174"/>
                  </a:lnTo>
                  <a:lnTo>
                    <a:pt x="120020" y="384050"/>
                  </a:lnTo>
                  <a:lnTo>
                    <a:pt x="165071" y="399274"/>
                  </a:lnTo>
                  <a:lnTo>
                    <a:pt x="214122" y="404622"/>
                  </a:lnTo>
                  <a:lnTo>
                    <a:pt x="263454" y="399274"/>
                  </a:lnTo>
                  <a:lnTo>
                    <a:pt x="308707" y="384050"/>
                  </a:lnTo>
                  <a:lnTo>
                    <a:pt x="348602" y="360174"/>
                  </a:lnTo>
                  <a:lnTo>
                    <a:pt x="381859" y="328875"/>
                  </a:lnTo>
                  <a:lnTo>
                    <a:pt x="407199" y="291377"/>
                  </a:lnTo>
                  <a:lnTo>
                    <a:pt x="423340" y="248907"/>
                  </a:lnTo>
                  <a:lnTo>
                    <a:pt x="429006" y="202692"/>
                  </a:lnTo>
                  <a:lnTo>
                    <a:pt x="423340" y="156194"/>
                  </a:lnTo>
                  <a:lnTo>
                    <a:pt x="407199" y="113522"/>
                  </a:lnTo>
                  <a:lnTo>
                    <a:pt x="381859" y="75888"/>
                  </a:lnTo>
                  <a:lnTo>
                    <a:pt x="348602" y="44507"/>
                  </a:lnTo>
                  <a:lnTo>
                    <a:pt x="308707" y="20589"/>
                  </a:lnTo>
                  <a:lnTo>
                    <a:pt x="263454" y="5349"/>
                  </a:lnTo>
                  <a:lnTo>
                    <a:pt x="21412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989320" y="8037576"/>
              <a:ext cx="429259" cy="405130"/>
            </a:xfrm>
            <a:custGeom>
              <a:avLst/>
              <a:gdLst/>
              <a:ahLst/>
              <a:cxnLst/>
              <a:rect l="l" t="t" r="r" b="b"/>
              <a:pathLst>
                <a:path w="429260" h="405129">
                  <a:moveTo>
                    <a:pt x="0" y="202692"/>
                  </a:moveTo>
                  <a:lnTo>
                    <a:pt x="5662" y="156194"/>
                  </a:lnTo>
                  <a:lnTo>
                    <a:pt x="21789" y="113522"/>
                  </a:lnTo>
                  <a:lnTo>
                    <a:pt x="47086" y="75888"/>
                  </a:lnTo>
                  <a:lnTo>
                    <a:pt x="80261" y="44507"/>
                  </a:lnTo>
                  <a:lnTo>
                    <a:pt x="120020" y="20589"/>
                  </a:lnTo>
                  <a:lnTo>
                    <a:pt x="165071" y="5349"/>
                  </a:lnTo>
                  <a:lnTo>
                    <a:pt x="214122" y="0"/>
                  </a:lnTo>
                  <a:lnTo>
                    <a:pt x="263454" y="5349"/>
                  </a:lnTo>
                  <a:lnTo>
                    <a:pt x="308707" y="20589"/>
                  </a:lnTo>
                  <a:lnTo>
                    <a:pt x="348602" y="44507"/>
                  </a:lnTo>
                  <a:lnTo>
                    <a:pt x="381859" y="75888"/>
                  </a:lnTo>
                  <a:lnTo>
                    <a:pt x="407199" y="113522"/>
                  </a:lnTo>
                  <a:lnTo>
                    <a:pt x="423340" y="156194"/>
                  </a:lnTo>
                  <a:lnTo>
                    <a:pt x="429006" y="202692"/>
                  </a:lnTo>
                  <a:lnTo>
                    <a:pt x="423340" y="248907"/>
                  </a:lnTo>
                  <a:lnTo>
                    <a:pt x="407199" y="291377"/>
                  </a:lnTo>
                  <a:lnTo>
                    <a:pt x="381859" y="328875"/>
                  </a:lnTo>
                  <a:lnTo>
                    <a:pt x="348602" y="360174"/>
                  </a:lnTo>
                  <a:lnTo>
                    <a:pt x="308707" y="384050"/>
                  </a:lnTo>
                  <a:lnTo>
                    <a:pt x="263454" y="399274"/>
                  </a:lnTo>
                  <a:lnTo>
                    <a:pt x="214122" y="404622"/>
                  </a:lnTo>
                  <a:lnTo>
                    <a:pt x="165071" y="399274"/>
                  </a:lnTo>
                  <a:lnTo>
                    <a:pt x="120020" y="384050"/>
                  </a:lnTo>
                  <a:lnTo>
                    <a:pt x="80261" y="360174"/>
                  </a:lnTo>
                  <a:lnTo>
                    <a:pt x="47086" y="328875"/>
                  </a:lnTo>
                  <a:lnTo>
                    <a:pt x="21789" y="291377"/>
                  </a:lnTo>
                  <a:lnTo>
                    <a:pt x="5662" y="248907"/>
                  </a:lnTo>
                  <a:lnTo>
                    <a:pt x="0" y="202692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0947" y="8097774"/>
              <a:ext cx="285750" cy="28498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352288" y="8382762"/>
              <a:ext cx="699770" cy="59690"/>
            </a:xfrm>
            <a:custGeom>
              <a:avLst/>
              <a:gdLst/>
              <a:ahLst/>
              <a:cxnLst/>
              <a:rect l="l" t="t" r="r" b="b"/>
              <a:pathLst>
                <a:path w="699770" h="59690">
                  <a:moveTo>
                    <a:pt x="0" y="6096"/>
                  </a:moveTo>
                  <a:lnTo>
                    <a:pt x="0" y="59436"/>
                  </a:lnTo>
                  <a:lnTo>
                    <a:pt x="699516" y="59436"/>
                  </a:lnTo>
                  <a:lnTo>
                    <a:pt x="699516" y="0"/>
                  </a:lnTo>
                </a:path>
              </a:pathLst>
            </a:custGeom>
            <a:ln w="5003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919215" y="7267956"/>
              <a:ext cx="569595" cy="569595"/>
            </a:xfrm>
            <a:custGeom>
              <a:avLst/>
              <a:gdLst/>
              <a:ahLst/>
              <a:cxnLst/>
              <a:rect l="l" t="t" r="r" b="b"/>
              <a:pathLst>
                <a:path w="569595" h="569595">
                  <a:moveTo>
                    <a:pt x="284226" y="0"/>
                  </a:moveTo>
                  <a:lnTo>
                    <a:pt x="238123" y="3720"/>
                  </a:lnTo>
                  <a:lnTo>
                    <a:pt x="194389" y="14496"/>
                  </a:lnTo>
                  <a:lnTo>
                    <a:pt x="153608" y="31745"/>
                  </a:lnTo>
                  <a:lnTo>
                    <a:pt x="116366" y="54888"/>
                  </a:lnTo>
                  <a:lnTo>
                    <a:pt x="83248" y="83343"/>
                  </a:lnTo>
                  <a:lnTo>
                    <a:pt x="54839" y="116531"/>
                  </a:lnTo>
                  <a:lnTo>
                    <a:pt x="31725" y="153869"/>
                  </a:lnTo>
                  <a:lnTo>
                    <a:pt x="14490" y="194779"/>
                  </a:lnTo>
                  <a:lnTo>
                    <a:pt x="3720" y="238678"/>
                  </a:lnTo>
                  <a:lnTo>
                    <a:pt x="0" y="284988"/>
                  </a:lnTo>
                  <a:lnTo>
                    <a:pt x="3720" y="331090"/>
                  </a:lnTo>
                  <a:lnTo>
                    <a:pt x="14490" y="374824"/>
                  </a:lnTo>
                  <a:lnTo>
                    <a:pt x="31725" y="415605"/>
                  </a:lnTo>
                  <a:lnTo>
                    <a:pt x="54839" y="452847"/>
                  </a:lnTo>
                  <a:lnTo>
                    <a:pt x="83248" y="485965"/>
                  </a:lnTo>
                  <a:lnTo>
                    <a:pt x="116366" y="514374"/>
                  </a:lnTo>
                  <a:lnTo>
                    <a:pt x="153608" y="537488"/>
                  </a:lnTo>
                  <a:lnTo>
                    <a:pt x="194389" y="554723"/>
                  </a:lnTo>
                  <a:lnTo>
                    <a:pt x="238123" y="565493"/>
                  </a:lnTo>
                  <a:lnTo>
                    <a:pt x="284226" y="569214"/>
                  </a:lnTo>
                  <a:lnTo>
                    <a:pt x="330535" y="565493"/>
                  </a:lnTo>
                  <a:lnTo>
                    <a:pt x="374434" y="554723"/>
                  </a:lnTo>
                  <a:lnTo>
                    <a:pt x="415344" y="537488"/>
                  </a:lnTo>
                  <a:lnTo>
                    <a:pt x="452682" y="514374"/>
                  </a:lnTo>
                  <a:lnTo>
                    <a:pt x="485870" y="485965"/>
                  </a:lnTo>
                  <a:lnTo>
                    <a:pt x="514325" y="452847"/>
                  </a:lnTo>
                  <a:lnTo>
                    <a:pt x="537468" y="415605"/>
                  </a:lnTo>
                  <a:lnTo>
                    <a:pt x="554717" y="374824"/>
                  </a:lnTo>
                  <a:lnTo>
                    <a:pt x="565493" y="331090"/>
                  </a:lnTo>
                  <a:lnTo>
                    <a:pt x="569214" y="284988"/>
                  </a:lnTo>
                  <a:lnTo>
                    <a:pt x="565493" y="238678"/>
                  </a:lnTo>
                  <a:lnTo>
                    <a:pt x="554717" y="194779"/>
                  </a:lnTo>
                  <a:lnTo>
                    <a:pt x="537468" y="153869"/>
                  </a:lnTo>
                  <a:lnTo>
                    <a:pt x="514325" y="116531"/>
                  </a:lnTo>
                  <a:lnTo>
                    <a:pt x="485870" y="83343"/>
                  </a:lnTo>
                  <a:lnTo>
                    <a:pt x="452682" y="54888"/>
                  </a:lnTo>
                  <a:lnTo>
                    <a:pt x="415344" y="31745"/>
                  </a:lnTo>
                  <a:lnTo>
                    <a:pt x="374434" y="14496"/>
                  </a:lnTo>
                  <a:lnTo>
                    <a:pt x="330535" y="3720"/>
                  </a:lnTo>
                  <a:lnTo>
                    <a:pt x="28422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919215" y="7267956"/>
              <a:ext cx="569595" cy="569595"/>
            </a:xfrm>
            <a:custGeom>
              <a:avLst/>
              <a:gdLst/>
              <a:ahLst/>
              <a:cxnLst/>
              <a:rect l="l" t="t" r="r" b="b"/>
              <a:pathLst>
                <a:path w="569595" h="569595">
                  <a:moveTo>
                    <a:pt x="0" y="284988"/>
                  </a:moveTo>
                  <a:lnTo>
                    <a:pt x="3720" y="238678"/>
                  </a:lnTo>
                  <a:lnTo>
                    <a:pt x="14490" y="194779"/>
                  </a:lnTo>
                  <a:lnTo>
                    <a:pt x="31725" y="153869"/>
                  </a:lnTo>
                  <a:lnTo>
                    <a:pt x="54839" y="116531"/>
                  </a:lnTo>
                  <a:lnTo>
                    <a:pt x="83248" y="83343"/>
                  </a:lnTo>
                  <a:lnTo>
                    <a:pt x="116366" y="54888"/>
                  </a:lnTo>
                  <a:lnTo>
                    <a:pt x="153608" y="31745"/>
                  </a:lnTo>
                  <a:lnTo>
                    <a:pt x="194389" y="14496"/>
                  </a:lnTo>
                  <a:lnTo>
                    <a:pt x="238123" y="3720"/>
                  </a:lnTo>
                  <a:lnTo>
                    <a:pt x="284226" y="0"/>
                  </a:lnTo>
                  <a:lnTo>
                    <a:pt x="330535" y="3720"/>
                  </a:lnTo>
                  <a:lnTo>
                    <a:pt x="374434" y="14496"/>
                  </a:lnTo>
                  <a:lnTo>
                    <a:pt x="415344" y="31745"/>
                  </a:lnTo>
                  <a:lnTo>
                    <a:pt x="452682" y="54888"/>
                  </a:lnTo>
                  <a:lnTo>
                    <a:pt x="485870" y="83343"/>
                  </a:lnTo>
                  <a:lnTo>
                    <a:pt x="514325" y="116531"/>
                  </a:lnTo>
                  <a:lnTo>
                    <a:pt x="537468" y="153869"/>
                  </a:lnTo>
                  <a:lnTo>
                    <a:pt x="554717" y="194779"/>
                  </a:lnTo>
                  <a:lnTo>
                    <a:pt x="565493" y="238678"/>
                  </a:lnTo>
                  <a:lnTo>
                    <a:pt x="569214" y="284988"/>
                  </a:lnTo>
                  <a:lnTo>
                    <a:pt x="565493" y="331090"/>
                  </a:lnTo>
                  <a:lnTo>
                    <a:pt x="554717" y="374824"/>
                  </a:lnTo>
                  <a:lnTo>
                    <a:pt x="537468" y="415605"/>
                  </a:lnTo>
                  <a:lnTo>
                    <a:pt x="514325" y="452847"/>
                  </a:lnTo>
                  <a:lnTo>
                    <a:pt x="485870" y="485965"/>
                  </a:lnTo>
                  <a:lnTo>
                    <a:pt x="452682" y="514374"/>
                  </a:lnTo>
                  <a:lnTo>
                    <a:pt x="415344" y="537488"/>
                  </a:lnTo>
                  <a:lnTo>
                    <a:pt x="374434" y="554723"/>
                  </a:lnTo>
                  <a:lnTo>
                    <a:pt x="330535" y="565493"/>
                  </a:lnTo>
                  <a:lnTo>
                    <a:pt x="284226" y="569214"/>
                  </a:lnTo>
                  <a:lnTo>
                    <a:pt x="238123" y="565493"/>
                  </a:lnTo>
                  <a:lnTo>
                    <a:pt x="194389" y="554723"/>
                  </a:lnTo>
                  <a:lnTo>
                    <a:pt x="153608" y="537488"/>
                  </a:lnTo>
                  <a:lnTo>
                    <a:pt x="116366" y="514374"/>
                  </a:lnTo>
                  <a:lnTo>
                    <a:pt x="83248" y="485965"/>
                  </a:lnTo>
                  <a:lnTo>
                    <a:pt x="54839" y="452847"/>
                  </a:lnTo>
                  <a:lnTo>
                    <a:pt x="31725" y="415605"/>
                  </a:lnTo>
                  <a:lnTo>
                    <a:pt x="14490" y="374824"/>
                  </a:lnTo>
                  <a:lnTo>
                    <a:pt x="3720" y="331090"/>
                  </a:lnTo>
                  <a:lnTo>
                    <a:pt x="0" y="284988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14465" y="7440930"/>
              <a:ext cx="387096" cy="25526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79414" y="7397496"/>
              <a:ext cx="453389" cy="34137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844296" y="5508498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177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89</a:t>
            </a:fld>
            <a:endParaRPr spc="5" dirty="0"/>
          </a:p>
        </p:txBody>
      </p:sp>
      <p:sp>
        <p:nvSpPr>
          <p:cNvPr id="62" name="object 62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178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663" y="1316227"/>
            <a:ext cx="80264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ew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51433" y="1707514"/>
            <a:ext cx="5562600" cy="2541270"/>
            <a:chOff x="1051433" y="1707514"/>
            <a:chExt cx="5562600" cy="254127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8296" y="1714499"/>
              <a:ext cx="4239006" cy="252679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65247" y="1710689"/>
              <a:ext cx="4245610" cy="2534920"/>
            </a:xfrm>
            <a:custGeom>
              <a:avLst/>
              <a:gdLst/>
              <a:ahLst/>
              <a:cxnLst/>
              <a:rect l="l" t="t" r="r" b="b"/>
              <a:pathLst>
                <a:path w="4245609" h="2534920">
                  <a:moveTo>
                    <a:pt x="0" y="0"/>
                  </a:moveTo>
                  <a:lnTo>
                    <a:pt x="4245102" y="0"/>
                  </a:lnTo>
                  <a:lnTo>
                    <a:pt x="4245102" y="2534412"/>
                  </a:lnTo>
                  <a:lnTo>
                    <a:pt x="0" y="2534412"/>
                  </a:lnTo>
                  <a:lnTo>
                    <a:pt x="0" y="0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656" y="2078735"/>
              <a:ext cx="1055370" cy="121709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54608" y="2075687"/>
              <a:ext cx="1061720" cy="1243330"/>
            </a:xfrm>
            <a:custGeom>
              <a:avLst/>
              <a:gdLst/>
              <a:ahLst/>
              <a:cxnLst/>
              <a:rect l="l" t="t" r="r" b="b"/>
              <a:pathLst>
                <a:path w="1061720" h="1243329">
                  <a:moveTo>
                    <a:pt x="0" y="0"/>
                  </a:moveTo>
                  <a:lnTo>
                    <a:pt x="1061466" y="0"/>
                  </a:lnTo>
                  <a:lnTo>
                    <a:pt x="1061466" y="1242822"/>
                  </a:lnTo>
                  <a:lnTo>
                    <a:pt x="0" y="1242822"/>
                  </a:lnTo>
                  <a:lnTo>
                    <a:pt x="0" y="0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63752" y="2131313"/>
              <a:ext cx="1049020" cy="215265"/>
            </a:xfrm>
            <a:custGeom>
              <a:avLst/>
              <a:gdLst/>
              <a:ahLst/>
              <a:cxnLst/>
              <a:rect l="l" t="t" r="r" b="b"/>
              <a:pathLst>
                <a:path w="1049020" h="215264">
                  <a:moveTo>
                    <a:pt x="0" y="0"/>
                  </a:moveTo>
                  <a:lnTo>
                    <a:pt x="1048511" y="0"/>
                  </a:lnTo>
                  <a:lnTo>
                    <a:pt x="1048511" y="214883"/>
                  </a:lnTo>
                  <a:lnTo>
                    <a:pt x="0" y="21488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866388" y="4407661"/>
            <a:ext cx="5080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75" dirty="0">
                <a:solidFill>
                  <a:srgbClr val="FFFFFF"/>
                </a:solidFill>
                <a:latin typeface="Tahoma"/>
                <a:cs typeface="Tahoma"/>
              </a:rPr>
              <a:t>17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8" name="object 18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879215" y="6256654"/>
            <a:ext cx="1596390" cy="2141855"/>
            <a:chOff x="3879215" y="6256654"/>
            <a:chExt cx="1596390" cy="214185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85438" y="6262877"/>
              <a:ext cx="1583436" cy="212826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882390" y="6259829"/>
              <a:ext cx="1590040" cy="2135505"/>
            </a:xfrm>
            <a:custGeom>
              <a:avLst/>
              <a:gdLst/>
              <a:ahLst/>
              <a:cxnLst/>
              <a:rect l="l" t="t" r="r" b="b"/>
              <a:pathLst>
                <a:path w="1590039" h="2135504">
                  <a:moveTo>
                    <a:pt x="0" y="0"/>
                  </a:moveTo>
                  <a:lnTo>
                    <a:pt x="1589532" y="0"/>
                  </a:lnTo>
                  <a:lnTo>
                    <a:pt x="1589532" y="2135124"/>
                  </a:lnTo>
                  <a:lnTo>
                    <a:pt x="0" y="213512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07363" y="5691632"/>
            <a:ext cx="9194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2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983098" y="6562725"/>
            <a:ext cx="1210310" cy="1306195"/>
            <a:chOff x="4983098" y="6562725"/>
            <a:chExt cx="1210310" cy="1306195"/>
          </a:xfrm>
        </p:grpSpPr>
        <p:sp>
          <p:nvSpPr>
            <p:cNvPr id="27" name="object 27"/>
            <p:cNvSpPr/>
            <p:nvPr/>
          </p:nvSpPr>
          <p:spPr>
            <a:xfrm>
              <a:off x="4992623" y="6572250"/>
              <a:ext cx="1191260" cy="1287145"/>
            </a:xfrm>
            <a:custGeom>
              <a:avLst/>
              <a:gdLst/>
              <a:ahLst/>
              <a:cxnLst/>
              <a:rect l="l" t="t" r="r" b="b"/>
              <a:pathLst>
                <a:path w="1191260" h="1287145">
                  <a:moveTo>
                    <a:pt x="0" y="0"/>
                  </a:moveTo>
                  <a:lnTo>
                    <a:pt x="513587" y="765048"/>
                  </a:lnTo>
                  <a:lnTo>
                    <a:pt x="464819" y="765048"/>
                  </a:lnTo>
                  <a:lnTo>
                    <a:pt x="430994" y="771870"/>
                  </a:lnTo>
                  <a:lnTo>
                    <a:pt x="403383" y="790479"/>
                  </a:lnTo>
                  <a:lnTo>
                    <a:pt x="384774" y="818090"/>
                  </a:lnTo>
                  <a:lnTo>
                    <a:pt x="377951" y="851916"/>
                  </a:lnTo>
                  <a:lnTo>
                    <a:pt x="377951" y="1200150"/>
                  </a:lnTo>
                  <a:lnTo>
                    <a:pt x="384774" y="1233975"/>
                  </a:lnTo>
                  <a:lnTo>
                    <a:pt x="403383" y="1261586"/>
                  </a:lnTo>
                  <a:lnTo>
                    <a:pt x="430994" y="1280195"/>
                  </a:lnTo>
                  <a:lnTo>
                    <a:pt x="464819" y="1287018"/>
                  </a:lnTo>
                  <a:lnTo>
                    <a:pt x="1104138" y="1287018"/>
                  </a:lnTo>
                  <a:lnTo>
                    <a:pt x="1137963" y="1280195"/>
                  </a:lnTo>
                  <a:lnTo>
                    <a:pt x="1165574" y="1261586"/>
                  </a:lnTo>
                  <a:lnTo>
                    <a:pt x="1184183" y="1233975"/>
                  </a:lnTo>
                  <a:lnTo>
                    <a:pt x="1191005" y="1200150"/>
                  </a:lnTo>
                  <a:lnTo>
                    <a:pt x="1191005" y="851916"/>
                  </a:lnTo>
                  <a:lnTo>
                    <a:pt x="1184183" y="818090"/>
                  </a:lnTo>
                  <a:lnTo>
                    <a:pt x="1165574" y="790479"/>
                  </a:lnTo>
                  <a:lnTo>
                    <a:pt x="1137963" y="771870"/>
                  </a:lnTo>
                  <a:lnTo>
                    <a:pt x="1104138" y="765048"/>
                  </a:lnTo>
                  <a:lnTo>
                    <a:pt x="716279" y="765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92623" y="6572250"/>
              <a:ext cx="1191260" cy="1287145"/>
            </a:xfrm>
            <a:custGeom>
              <a:avLst/>
              <a:gdLst/>
              <a:ahLst/>
              <a:cxnLst/>
              <a:rect l="l" t="t" r="r" b="b"/>
              <a:pathLst>
                <a:path w="1191260" h="1287145">
                  <a:moveTo>
                    <a:pt x="377951" y="851916"/>
                  </a:moveTo>
                  <a:lnTo>
                    <a:pt x="384774" y="818090"/>
                  </a:lnTo>
                  <a:lnTo>
                    <a:pt x="403383" y="790479"/>
                  </a:lnTo>
                  <a:lnTo>
                    <a:pt x="430994" y="771870"/>
                  </a:lnTo>
                  <a:lnTo>
                    <a:pt x="464819" y="765048"/>
                  </a:lnTo>
                  <a:lnTo>
                    <a:pt x="513587" y="765048"/>
                  </a:lnTo>
                  <a:lnTo>
                    <a:pt x="0" y="0"/>
                  </a:lnTo>
                  <a:lnTo>
                    <a:pt x="716279" y="765048"/>
                  </a:lnTo>
                  <a:lnTo>
                    <a:pt x="1104138" y="765048"/>
                  </a:lnTo>
                  <a:lnTo>
                    <a:pt x="1137963" y="771870"/>
                  </a:lnTo>
                  <a:lnTo>
                    <a:pt x="1165574" y="790479"/>
                  </a:lnTo>
                  <a:lnTo>
                    <a:pt x="1184183" y="818090"/>
                  </a:lnTo>
                  <a:lnTo>
                    <a:pt x="1191005" y="851916"/>
                  </a:lnTo>
                  <a:lnTo>
                    <a:pt x="1191005" y="1200150"/>
                  </a:lnTo>
                  <a:lnTo>
                    <a:pt x="1184183" y="1233975"/>
                  </a:lnTo>
                  <a:lnTo>
                    <a:pt x="1165574" y="1261586"/>
                  </a:lnTo>
                  <a:lnTo>
                    <a:pt x="1137963" y="1280195"/>
                  </a:lnTo>
                  <a:lnTo>
                    <a:pt x="1104138" y="1287018"/>
                  </a:lnTo>
                  <a:lnTo>
                    <a:pt x="464819" y="1287018"/>
                  </a:lnTo>
                  <a:lnTo>
                    <a:pt x="430994" y="1280195"/>
                  </a:lnTo>
                  <a:lnTo>
                    <a:pt x="403383" y="1261586"/>
                  </a:lnTo>
                  <a:lnTo>
                    <a:pt x="384774" y="1233975"/>
                  </a:lnTo>
                  <a:lnTo>
                    <a:pt x="377951" y="1200150"/>
                  </a:lnTo>
                  <a:lnTo>
                    <a:pt x="377951" y="851916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442203" y="7444993"/>
            <a:ext cx="631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Tahoma"/>
                <a:cs typeface="Tahoma"/>
              </a:rPr>
              <a:t>Hover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over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to  </a:t>
            </a:r>
            <a:r>
              <a:rPr sz="900" spc="-35" dirty="0">
                <a:latin typeface="Tahoma"/>
                <a:cs typeface="Tahoma"/>
              </a:rPr>
              <a:t>vie</a:t>
            </a:r>
            <a:r>
              <a:rPr sz="900" spc="-55" dirty="0">
                <a:latin typeface="Tahoma"/>
                <a:cs typeface="Tahoma"/>
              </a:rPr>
              <a:t>w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buttons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224914" y="6256654"/>
            <a:ext cx="3570604" cy="2141855"/>
            <a:chOff x="1224914" y="6256654"/>
            <a:chExt cx="3570604" cy="2141855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33850" y="6757415"/>
              <a:ext cx="661415" cy="6614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1095" y="6262877"/>
              <a:ext cx="1579626" cy="212826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907285" y="6259829"/>
              <a:ext cx="1586865" cy="2135505"/>
            </a:xfrm>
            <a:custGeom>
              <a:avLst/>
              <a:gdLst/>
              <a:ahLst/>
              <a:cxnLst/>
              <a:rect l="l" t="t" r="r" b="b"/>
              <a:pathLst>
                <a:path w="1586864" h="2135504">
                  <a:moveTo>
                    <a:pt x="0" y="0"/>
                  </a:moveTo>
                  <a:lnTo>
                    <a:pt x="1586484" y="0"/>
                  </a:lnTo>
                  <a:lnTo>
                    <a:pt x="1586484" y="2135124"/>
                  </a:lnTo>
                  <a:lnTo>
                    <a:pt x="0" y="213512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34439" y="7337297"/>
              <a:ext cx="923290" cy="626745"/>
            </a:xfrm>
            <a:custGeom>
              <a:avLst/>
              <a:gdLst/>
              <a:ahLst/>
              <a:cxnLst/>
              <a:rect l="l" t="t" r="r" b="b"/>
              <a:pathLst>
                <a:path w="923289" h="626745">
                  <a:moveTo>
                    <a:pt x="696468" y="0"/>
                  </a:moveTo>
                  <a:lnTo>
                    <a:pt x="58674" y="0"/>
                  </a:lnTo>
                  <a:lnTo>
                    <a:pt x="35683" y="4667"/>
                  </a:lnTo>
                  <a:lnTo>
                    <a:pt x="17049" y="17335"/>
                  </a:lnTo>
                  <a:lnTo>
                    <a:pt x="4560" y="36004"/>
                  </a:lnTo>
                  <a:lnTo>
                    <a:pt x="0" y="58674"/>
                  </a:lnTo>
                  <a:lnTo>
                    <a:pt x="0" y="295656"/>
                  </a:lnTo>
                  <a:lnTo>
                    <a:pt x="4560" y="318325"/>
                  </a:lnTo>
                  <a:lnTo>
                    <a:pt x="17049" y="336994"/>
                  </a:lnTo>
                  <a:lnTo>
                    <a:pt x="35683" y="349662"/>
                  </a:lnTo>
                  <a:lnTo>
                    <a:pt x="58674" y="354330"/>
                  </a:lnTo>
                  <a:lnTo>
                    <a:pt x="440436" y="354330"/>
                  </a:lnTo>
                  <a:lnTo>
                    <a:pt x="922782" y="626364"/>
                  </a:lnTo>
                  <a:lnTo>
                    <a:pt x="629412" y="354330"/>
                  </a:lnTo>
                  <a:lnTo>
                    <a:pt x="696468" y="354330"/>
                  </a:lnTo>
                  <a:lnTo>
                    <a:pt x="719137" y="349662"/>
                  </a:lnTo>
                  <a:lnTo>
                    <a:pt x="737806" y="336994"/>
                  </a:lnTo>
                  <a:lnTo>
                    <a:pt x="750474" y="318325"/>
                  </a:lnTo>
                  <a:lnTo>
                    <a:pt x="755142" y="295656"/>
                  </a:lnTo>
                  <a:lnTo>
                    <a:pt x="755142" y="58674"/>
                  </a:lnTo>
                  <a:lnTo>
                    <a:pt x="750474" y="36004"/>
                  </a:lnTo>
                  <a:lnTo>
                    <a:pt x="737806" y="17335"/>
                  </a:lnTo>
                  <a:lnTo>
                    <a:pt x="719137" y="4667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34439" y="7337297"/>
              <a:ext cx="923290" cy="626745"/>
            </a:xfrm>
            <a:custGeom>
              <a:avLst/>
              <a:gdLst/>
              <a:ahLst/>
              <a:cxnLst/>
              <a:rect l="l" t="t" r="r" b="b"/>
              <a:pathLst>
                <a:path w="923289" h="626745">
                  <a:moveTo>
                    <a:pt x="0" y="58674"/>
                  </a:moveTo>
                  <a:lnTo>
                    <a:pt x="4560" y="36004"/>
                  </a:lnTo>
                  <a:lnTo>
                    <a:pt x="17049" y="17335"/>
                  </a:lnTo>
                  <a:lnTo>
                    <a:pt x="35683" y="4667"/>
                  </a:lnTo>
                  <a:lnTo>
                    <a:pt x="58674" y="0"/>
                  </a:lnTo>
                  <a:lnTo>
                    <a:pt x="696468" y="0"/>
                  </a:lnTo>
                  <a:lnTo>
                    <a:pt x="719137" y="4667"/>
                  </a:lnTo>
                  <a:lnTo>
                    <a:pt x="737806" y="17335"/>
                  </a:lnTo>
                  <a:lnTo>
                    <a:pt x="750474" y="36004"/>
                  </a:lnTo>
                  <a:lnTo>
                    <a:pt x="755142" y="58674"/>
                  </a:lnTo>
                  <a:lnTo>
                    <a:pt x="755142" y="295656"/>
                  </a:lnTo>
                  <a:lnTo>
                    <a:pt x="750474" y="318325"/>
                  </a:lnTo>
                  <a:lnTo>
                    <a:pt x="737806" y="336994"/>
                  </a:lnTo>
                  <a:lnTo>
                    <a:pt x="719137" y="349662"/>
                  </a:lnTo>
                  <a:lnTo>
                    <a:pt x="696468" y="354330"/>
                  </a:lnTo>
                  <a:lnTo>
                    <a:pt x="629412" y="354330"/>
                  </a:lnTo>
                  <a:lnTo>
                    <a:pt x="922782" y="626364"/>
                  </a:lnTo>
                  <a:lnTo>
                    <a:pt x="440436" y="354330"/>
                  </a:lnTo>
                  <a:lnTo>
                    <a:pt x="58674" y="354330"/>
                  </a:lnTo>
                  <a:lnTo>
                    <a:pt x="35683" y="349662"/>
                  </a:lnTo>
                  <a:lnTo>
                    <a:pt x="17049" y="336994"/>
                  </a:lnTo>
                  <a:lnTo>
                    <a:pt x="4560" y="318325"/>
                  </a:lnTo>
                  <a:lnTo>
                    <a:pt x="0" y="295656"/>
                  </a:lnTo>
                  <a:lnTo>
                    <a:pt x="0" y="206502"/>
                  </a:lnTo>
                  <a:lnTo>
                    <a:pt x="0" y="58674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297686" y="7361173"/>
            <a:ext cx="543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latin typeface="Tahoma"/>
                <a:cs typeface="Tahoma"/>
              </a:rPr>
              <a:t>Asset </a:t>
            </a:r>
            <a:r>
              <a:rPr sz="900" spc="-5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information</a:t>
            </a:r>
            <a:endParaRPr sz="9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64864" y="8783066"/>
            <a:ext cx="5461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60" dirty="0">
                <a:solidFill>
                  <a:srgbClr val="FFFFFF"/>
                </a:solidFill>
                <a:latin typeface="Tahoma"/>
                <a:cs typeface="Tahoma"/>
              </a:rPr>
              <a:t>18</a:t>
            </a:r>
            <a:endParaRPr sz="400">
              <a:latin typeface="Tahoma"/>
              <a:cs typeface="Tahom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25500" y="4583675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9</a:t>
            </a:fld>
            <a:endParaRPr spc="5" dirty="0"/>
          </a:p>
        </p:txBody>
      </p:sp>
      <p:sp>
        <p:nvSpPr>
          <p:cNvPr id="40" name="object 40"/>
          <p:cNvSpPr txBox="1"/>
          <p:nvPr/>
        </p:nvSpPr>
        <p:spPr>
          <a:xfrm>
            <a:off x="825500" y="8957580"/>
            <a:ext cx="16129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90016" y="2605277"/>
            <a:ext cx="6006465" cy="1408430"/>
            <a:chOff x="890016" y="2605277"/>
            <a:chExt cx="6006465" cy="1408430"/>
          </a:xfrm>
        </p:grpSpPr>
        <p:sp>
          <p:nvSpPr>
            <p:cNvPr id="9" name="object 9"/>
            <p:cNvSpPr/>
            <p:nvPr/>
          </p:nvSpPr>
          <p:spPr>
            <a:xfrm>
              <a:off x="890016" y="2605277"/>
              <a:ext cx="6006465" cy="1408430"/>
            </a:xfrm>
            <a:custGeom>
              <a:avLst/>
              <a:gdLst/>
              <a:ahLst/>
              <a:cxnLst/>
              <a:rect l="l" t="t" r="r" b="b"/>
              <a:pathLst>
                <a:path w="6006465" h="1408429">
                  <a:moveTo>
                    <a:pt x="6006084" y="0"/>
                  </a:moveTo>
                  <a:lnTo>
                    <a:pt x="0" y="0"/>
                  </a:lnTo>
                  <a:lnTo>
                    <a:pt x="0" y="1408176"/>
                  </a:lnTo>
                  <a:lnTo>
                    <a:pt x="6006084" y="1408176"/>
                  </a:lnTo>
                  <a:lnTo>
                    <a:pt x="6006084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4534" y="2681477"/>
              <a:ext cx="1098042" cy="112699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90016" y="2605277"/>
            <a:ext cx="6006465" cy="1408430"/>
          </a:xfrm>
          <a:prstGeom prst="rect">
            <a:avLst/>
          </a:prstGeom>
          <a:ln w="12700">
            <a:solidFill>
              <a:srgbClr val="3691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Times New Roman"/>
              <a:cs typeface="Times New Roman"/>
            </a:endParaRPr>
          </a:p>
          <a:p>
            <a:pPr marL="359410">
              <a:lnSpc>
                <a:spcPct val="100000"/>
              </a:lnSpc>
            </a:pPr>
            <a:r>
              <a:rPr sz="800" b="1" spc="-45" dirty="0">
                <a:latin typeface="Arial"/>
                <a:cs typeface="Arial"/>
              </a:rPr>
              <a:t>Hi</a:t>
            </a:r>
            <a:r>
              <a:rPr sz="800" b="1" spc="-60" dirty="0">
                <a:latin typeface="Arial"/>
                <a:cs typeface="Arial"/>
              </a:rPr>
              <a:t>g</a:t>
            </a:r>
            <a:r>
              <a:rPr sz="800" b="1" spc="-65" dirty="0">
                <a:latin typeface="Arial"/>
                <a:cs typeface="Arial"/>
              </a:rPr>
              <a:t>h</a:t>
            </a:r>
            <a:r>
              <a:rPr sz="800" b="1" spc="-15" dirty="0">
                <a:latin typeface="Arial"/>
                <a:cs typeface="Arial"/>
              </a:rPr>
              <a:t> </a:t>
            </a:r>
            <a:r>
              <a:rPr sz="800" b="1" spc="-85" dirty="0">
                <a:latin typeface="Arial"/>
                <a:cs typeface="Arial"/>
              </a:rPr>
              <a:t>R</a:t>
            </a:r>
            <a:r>
              <a:rPr sz="800" b="1" spc="-25" dirty="0">
                <a:latin typeface="Arial"/>
                <a:cs typeface="Arial"/>
              </a:rPr>
              <a:t>e</a:t>
            </a:r>
            <a:r>
              <a:rPr sz="800" b="1" spc="-75" dirty="0">
                <a:latin typeface="Arial"/>
                <a:cs typeface="Arial"/>
              </a:rPr>
              <a:t>s</a:t>
            </a:r>
            <a:r>
              <a:rPr sz="800" b="1" spc="-15" dirty="0">
                <a:latin typeface="Arial"/>
                <a:cs typeface="Arial"/>
              </a:rPr>
              <a:t> </a:t>
            </a:r>
            <a:r>
              <a:rPr sz="800" b="1" spc="-60" dirty="0">
                <a:latin typeface="Arial"/>
                <a:cs typeface="Arial"/>
              </a:rPr>
              <a:t>P</a:t>
            </a:r>
            <a:r>
              <a:rPr sz="800" b="1" spc="-40" dirty="0">
                <a:latin typeface="Arial"/>
                <a:cs typeface="Arial"/>
              </a:rPr>
              <a:t>r</a:t>
            </a:r>
            <a:r>
              <a:rPr sz="800" b="1" spc="-55" dirty="0">
                <a:latin typeface="Arial"/>
                <a:cs typeface="Arial"/>
              </a:rPr>
              <a:t>imary</a:t>
            </a:r>
            <a:r>
              <a:rPr sz="800" b="1" spc="-30" dirty="0">
                <a:latin typeface="Arial"/>
                <a:cs typeface="Arial"/>
              </a:rPr>
              <a:t> I</a:t>
            </a:r>
            <a:r>
              <a:rPr sz="800" b="1" spc="-60" dirty="0">
                <a:latin typeface="Arial"/>
                <a:cs typeface="Arial"/>
              </a:rPr>
              <a:t>m</a:t>
            </a:r>
            <a:r>
              <a:rPr sz="800" b="1" spc="-40" dirty="0">
                <a:latin typeface="Arial"/>
                <a:cs typeface="Arial"/>
              </a:rPr>
              <a:t>age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4663" y="1316227"/>
            <a:ext cx="3533775" cy="1061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55" dirty="0">
                <a:latin typeface="Tahoma"/>
                <a:cs typeface="Tahoma"/>
              </a:rPr>
              <a:t>v</a:t>
            </a:r>
            <a:r>
              <a:rPr sz="1200" spc="-70" dirty="0">
                <a:latin typeface="Tahoma"/>
                <a:cs typeface="Tahoma"/>
              </a:rPr>
              <a:t>er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80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75" dirty="0">
                <a:latin typeface="Tahoma"/>
                <a:cs typeface="Tahoma"/>
              </a:rPr>
              <a:t>f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60" dirty="0">
                <a:latin typeface="Tahoma"/>
                <a:cs typeface="Tahoma"/>
              </a:rPr>
              <a:t>erent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comman</a:t>
            </a:r>
            <a:r>
              <a:rPr sz="1200" spc="-25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60" dirty="0">
                <a:latin typeface="Tahoma"/>
                <a:cs typeface="Tahoma"/>
              </a:rPr>
              <a:t>Quality,</a:t>
            </a:r>
            <a:r>
              <a:rPr sz="1100" spc="-65" dirty="0">
                <a:latin typeface="Tahoma"/>
                <a:cs typeface="Tahoma"/>
              </a:rPr>
              <a:t> format,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sharpening,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color,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blur,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5" dirty="0">
                <a:latin typeface="Tahoma"/>
                <a:cs typeface="Tahoma"/>
              </a:rPr>
              <a:t>angle,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and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shadow</a:t>
            </a:r>
            <a:endParaRPr sz="11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40" dirty="0">
                <a:latin typeface="Tahoma"/>
                <a:cs typeface="Tahoma"/>
              </a:rPr>
              <a:t>H</a:t>
            </a:r>
            <a:r>
              <a:rPr sz="1200" spc="-50" dirty="0">
                <a:latin typeface="Tahoma"/>
                <a:cs typeface="Tahoma"/>
              </a:rPr>
              <a:t>u</a:t>
            </a:r>
            <a:r>
              <a:rPr sz="1200" spc="-55" dirty="0">
                <a:latin typeface="Tahoma"/>
                <a:cs typeface="Tahoma"/>
              </a:rPr>
              <a:t>ndr</a:t>
            </a:r>
            <a:r>
              <a:rPr sz="1200" spc="-50" dirty="0">
                <a:latin typeface="Tahoma"/>
                <a:cs typeface="Tahoma"/>
              </a:rPr>
              <a:t>e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75" dirty="0">
                <a:latin typeface="Tahoma"/>
                <a:cs typeface="Tahoma"/>
              </a:rPr>
              <a:t>f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nt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combin</a:t>
            </a:r>
            <a:r>
              <a:rPr sz="1200" spc="-55" dirty="0">
                <a:latin typeface="Tahoma"/>
                <a:cs typeface="Tahoma"/>
              </a:rPr>
              <a:t>at</a:t>
            </a:r>
            <a:r>
              <a:rPr sz="1200" spc="-25" dirty="0">
                <a:latin typeface="Tahoma"/>
                <a:cs typeface="Tahoma"/>
              </a:rPr>
              <a:t>io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38145" y="2959607"/>
            <a:ext cx="4199255" cy="699135"/>
            <a:chOff x="2438145" y="2959607"/>
            <a:chExt cx="4199255" cy="699135"/>
          </a:xfrm>
        </p:grpSpPr>
        <p:sp>
          <p:nvSpPr>
            <p:cNvPr id="14" name="object 14"/>
            <p:cNvSpPr/>
            <p:nvPr/>
          </p:nvSpPr>
          <p:spPr>
            <a:xfrm>
              <a:off x="2444495" y="3175253"/>
              <a:ext cx="412750" cy="267970"/>
            </a:xfrm>
            <a:custGeom>
              <a:avLst/>
              <a:gdLst/>
              <a:ahLst/>
              <a:cxnLst/>
              <a:rect l="l" t="t" r="r" b="b"/>
              <a:pathLst>
                <a:path w="412750" h="267970">
                  <a:moveTo>
                    <a:pt x="278892" y="0"/>
                  </a:moveTo>
                  <a:lnTo>
                    <a:pt x="278892" y="67055"/>
                  </a:lnTo>
                  <a:lnTo>
                    <a:pt x="0" y="67055"/>
                  </a:lnTo>
                  <a:lnTo>
                    <a:pt x="0" y="201167"/>
                  </a:lnTo>
                  <a:lnTo>
                    <a:pt x="278892" y="201167"/>
                  </a:lnTo>
                  <a:lnTo>
                    <a:pt x="278892" y="267461"/>
                  </a:lnTo>
                  <a:lnTo>
                    <a:pt x="412242" y="134111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369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44495" y="3175253"/>
              <a:ext cx="412750" cy="267970"/>
            </a:xfrm>
            <a:custGeom>
              <a:avLst/>
              <a:gdLst/>
              <a:ahLst/>
              <a:cxnLst/>
              <a:rect l="l" t="t" r="r" b="b"/>
              <a:pathLst>
                <a:path w="412750" h="267970">
                  <a:moveTo>
                    <a:pt x="0" y="67055"/>
                  </a:moveTo>
                  <a:lnTo>
                    <a:pt x="278892" y="67055"/>
                  </a:lnTo>
                  <a:lnTo>
                    <a:pt x="278892" y="0"/>
                  </a:lnTo>
                  <a:lnTo>
                    <a:pt x="412242" y="134111"/>
                  </a:lnTo>
                  <a:lnTo>
                    <a:pt x="278892" y="267461"/>
                  </a:lnTo>
                  <a:lnTo>
                    <a:pt x="278892" y="201167"/>
                  </a:lnTo>
                  <a:lnTo>
                    <a:pt x="0" y="201167"/>
                  </a:lnTo>
                  <a:lnTo>
                    <a:pt x="0" y="67055"/>
                  </a:lnTo>
                  <a:close/>
                </a:path>
              </a:pathLst>
            </a:custGeom>
            <a:ln w="12700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62094" y="2959607"/>
              <a:ext cx="703326" cy="6987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9523" y="2964179"/>
              <a:ext cx="692048" cy="6903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9237" y="2964179"/>
              <a:ext cx="692048" cy="69037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7903" y="2964179"/>
              <a:ext cx="692048" cy="6903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3045" y="3146297"/>
              <a:ext cx="325374" cy="3253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5569" y="3221735"/>
              <a:ext cx="171450" cy="17525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853434" y="4407661"/>
            <a:ext cx="7747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179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25" name="object 2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94663" y="5691632"/>
            <a:ext cx="2731770" cy="636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spc="-50" dirty="0">
                <a:latin typeface="Tahoma"/>
                <a:cs typeface="Tahoma"/>
              </a:rPr>
              <a:t>Adapt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p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50" dirty="0">
                <a:latin typeface="Tahoma"/>
                <a:cs typeface="Tahoma"/>
              </a:rPr>
              <a:t>ima</a:t>
            </a:r>
            <a:r>
              <a:rPr sz="1200" spc="25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f</a:t>
            </a:r>
            <a:r>
              <a:rPr sz="1200" spc="-20" dirty="0">
                <a:latin typeface="Tahoma"/>
                <a:cs typeface="Tahoma"/>
              </a:rPr>
              <a:t>ile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URL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am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t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78332" y="6629145"/>
            <a:ext cx="6020435" cy="1585595"/>
            <a:chOff x="878332" y="6629145"/>
            <a:chExt cx="6020435" cy="1585595"/>
          </a:xfrm>
        </p:grpSpPr>
        <p:sp>
          <p:nvSpPr>
            <p:cNvPr id="31" name="object 31"/>
            <p:cNvSpPr/>
            <p:nvPr/>
          </p:nvSpPr>
          <p:spPr>
            <a:xfrm>
              <a:off x="884682" y="6635495"/>
              <a:ext cx="6007735" cy="1572895"/>
            </a:xfrm>
            <a:custGeom>
              <a:avLst/>
              <a:gdLst/>
              <a:ahLst/>
              <a:cxnLst/>
              <a:rect l="l" t="t" r="r" b="b"/>
              <a:pathLst>
                <a:path w="6007734" h="1572895">
                  <a:moveTo>
                    <a:pt x="6007608" y="0"/>
                  </a:moveTo>
                  <a:lnTo>
                    <a:pt x="0" y="0"/>
                  </a:lnTo>
                  <a:lnTo>
                    <a:pt x="0" y="1572767"/>
                  </a:lnTo>
                  <a:lnTo>
                    <a:pt x="6007608" y="1572767"/>
                  </a:lnTo>
                  <a:lnTo>
                    <a:pt x="6007608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84682" y="6635495"/>
              <a:ext cx="6007735" cy="1572895"/>
            </a:xfrm>
            <a:custGeom>
              <a:avLst/>
              <a:gdLst/>
              <a:ahLst/>
              <a:cxnLst/>
              <a:rect l="l" t="t" r="r" b="b"/>
              <a:pathLst>
                <a:path w="6007734" h="1572895">
                  <a:moveTo>
                    <a:pt x="0" y="0"/>
                  </a:moveTo>
                  <a:lnTo>
                    <a:pt x="6007608" y="0"/>
                  </a:lnTo>
                  <a:lnTo>
                    <a:pt x="6007608" y="1572768"/>
                  </a:lnTo>
                  <a:lnTo>
                    <a:pt x="0" y="157276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611374" y="7191755"/>
              <a:ext cx="412750" cy="267970"/>
            </a:xfrm>
            <a:custGeom>
              <a:avLst/>
              <a:gdLst/>
              <a:ahLst/>
              <a:cxnLst/>
              <a:rect l="l" t="t" r="r" b="b"/>
              <a:pathLst>
                <a:path w="412750" h="267970">
                  <a:moveTo>
                    <a:pt x="278130" y="0"/>
                  </a:moveTo>
                  <a:lnTo>
                    <a:pt x="278130" y="66294"/>
                  </a:lnTo>
                  <a:lnTo>
                    <a:pt x="0" y="66294"/>
                  </a:lnTo>
                  <a:lnTo>
                    <a:pt x="0" y="200406"/>
                  </a:lnTo>
                  <a:lnTo>
                    <a:pt x="278130" y="200406"/>
                  </a:lnTo>
                  <a:lnTo>
                    <a:pt x="278130" y="267462"/>
                  </a:lnTo>
                  <a:lnTo>
                    <a:pt x="412242" y="133350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369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11374" y="7191755"/>
              <a:ext cx="412750" cy="267970"/>
            </a:xfrm>
            <a:custGeom>
              <a:avLst/>
              <a:gdLst/>
              <a:ahLst/>
              <a:cxnLst/>
              <a:rect l="l" t="t" r="r" b="b"/>
              <a:pathLst>
                <a:path w="412750" h="267970">
                  <a:moveTo>
                    <a:pt x="0" y="66294"/>
                  </a:moveTo>
                  <a:lnTo>
                    <a:pt x="278130" y="66294"/>
                  </a:lnTo>
                  <a:lnTo>
                    <a:pt x="278130" y="0"/>
                  </a:lnTo>
                  <a:lnTo>
                    <a:pt x="412242" y="133350"/>
                  </a:lnTo>
                  <a:lnTo>
                    <a:pt x="278130" y="267462"/>
                  </a:lnTo>
                  <a:lnTo>
                    <a:pt x="278130" y="200406"/>
                  </a:lnTo>
                  <a:lnTo>
                    <a:pt x="0" y="200406"/>
                  </a:lnTo>
                  <a:lnTo>
                    <a:pt x="0" y="66294"/>
                  </a:lnTo>
                  <a:close/>
                </a:path>
              </a:pathLst>
            </a:custGeom>
            <a:ln w="12700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9680" y="6711695"/>
              <a:ext cx="1093470" cy="1126997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252743" y="7805838"/>
            <a:ext cx="1628139" cy="35941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5715">
              <a:lnSpc>
                <a:spcPct val="100000"/>
              </a:lnSpc>
              <a:spcBef>
                <a:spcPts val="455"/>
              </a:spcBef>
            </a:pPr>
            <a:r>
              <a:rPr sz="800" dirty="0">
                <a:latin typeface="Tahoma"/>
                <a:cs typeface="Tahoma"/>
              </a:rPr>
              <a:t>H</a:t>
            </a:r>
            <a:r>
              <a:rPr sz="800" spc="-5" dirty="0">
                <a:latin typeface="Tahoma"/>
                <a:cs typeface="Tahoma"/>
              </a:rPr>
              <a:t>i</a:t>
            </a:r>
            <a:r>
              <a:rPr sz="800" spc="-30" dirty="0">
                <a:latin typeface="Tahoma"/>
                <a:cs typeface="Tahoma"/>
              </a:rPr>
              <a:t>g</a:t>
            </a:r>
            <a:r>
              <a:rPr sz="800" spc="-45" dirty="0">
                <a:latin typeface="Tahoma"/>
                <a:cs typeface="Tahoma"/>
              </a:rPr>
              <a:t>h</a:t>
            </a:r>
            <a:r>
              <a:rPr sz="800" spc="-30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R</a:t>
            </a:r>
            <a:r>
              <a:rPr sz="800" spc="-10" dirty="0">
                <a:latin typeface="Tahoma"/>
                <a:cs typeface="Tahoma"/>
              </a:rPr>
              <a:t>e</a:t>
            </a:r>
            <a:r>
              <a:rPr sz="800" spc="-65" dirty="0">
                <a:latin typeface="Tahoma"/>
                <a:cs typeface="Tahoma"/>
              </a:rPr>
              <a:t>s</a:t>
            </a:r>
            <a:r>
              <a:rPr sz="800" spc="-20" dirty="0">
                <a:latin typeface="Tahoma"/>
                <a:cs typeface="Tahoma"/>
              </a:rPr>
              <a:t> </a:t>
            </a:r>
            <a:r>
              <a:rPr sz="800" spc="-15" dirty="0">
                <a:latin typeface="Tahoma"/>
                <a:cs typeface="Tahoma"/>
              </a:rPr>
              <a:t>P</a:t>
            </a:r>
            <a:r>
              <a:rPr sz="800" spc="-20" dirty="0">
                <a:latin typeface="Tahoma"/>
                <a:cs typeface="Tahoma"/>
              </a:rPr>
              <a:t>rima</a:t>
            </a:r>
            <a:r>
              <a:rPr sz="800" spc="35" dirty="0">
                <a:latin typeface="Tahoma"/>
                <a:cs typeface="Tahoma"/>
              </a:rPr>
              <a:t>r</a:t>
            </a:r>
            <a:r>
              <a:rPr sz="800" spc="-40" dirty="0">
                <a:latin typeface="Tahoma"/>
                <a:cs typeface="Tahoma"/>
              </a:rPr>
              <a:t>y</a:t>
            </a:r>
            <a:r>
              <a:rPr sz="800" spc="-20" dirty="0">
                <a:latin typeface="Tahoma"/>
                <a:cs typeface="Tahoma"/>
              </a:rPr>
              <a:t> </a:t>
            </a:r>
            <a:r>
              <a:rPr sz="800" spc="-50" dirty="0">
                <a:latin typeface="Tahoma"/>
                <a:cs typeface="Tahoma"/>
              </a:rPr>
              <a:t>Im</a:t>
            </a:r>
            <a:r>
              <a:rPr sz="800" spc="-55" dirty="0">
                <a:latin typeface="Tahoma"/>
                <a:cs typeface="Tahoma"/>
              </a:rPr>
              <a:t>a</a:t>
            </a:r>
            <a:r>
              <a:rPr sz="800" spc="-40" dirty="0">
                <a:latin typeface="Tahoma"/>
                <a:cs typeface="Tahoma"/>
              </a:rPr>
              <a:t>ge</a:t>
            </a:r>
            <a:endParaRPr sz="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r>
              <a:rPr sz="800" spc="-30" dirty="0">
                <a:latin typeface="Tahoma"/>
                <a:cs typeface="Tahoma"/>
              </a:rPr>
              <a:t>http://&lt;DM-server&gt;.com/tenant/cat01</a:t>
            </a:r>
            <a:endParaRPr sz="8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10168" y="7913670"/>
            <a:ext cx="138620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2875" indent="-14351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143510" algn="l"/>
              </a:tabLst>
            </a:pPr>
            <a:r>
              <a:rPr sz="800" spc="-35" dirty="0">
                <a:latin typeface="Tahoma"/>
                <a:cs typeface="Tahoma"/>
              </a:rPr>
              <a:t>cat01?wid=800&amp;format=jpeg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344417" y="6711695"/>
            <a:ext cx="1858645" cy="1152525"/>
            <a:chOff x="3344417" y="6711695"/>
            <a:chExt cx="1858645" cy="1152525"/>
          </a:xfrm>
        </p:grpSpPr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44417" y="6711695"/>
              <a:ext cx="1152143" cy="115214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24400" y="6711695"/>
              <a:ext cx="478536" cy="47853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4694682" y="6999223"/>
            <a:ext cx="2065655" cy="4324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42644" indent="-14414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843280" algn="l"/>
              </a:tabLst>
            </a:pPr>
            <a:r>
              <a:rPr sz="800" spc="-40" dirty="0">
                <a:latin typeface="Tahoma"/>
                <a:cs typeface="Tahoma"/>
              </a:rPr>
              <a:t>cat01?wid=100&amp;format=jpeg</a:t>
            </a:r>
            <a:endParaRPr sz="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ahoma"/>
              <a:cs typeface="Tahoma"/>
            </a:endParaRPr>
          </a:p>
          <a:p>
            <a:pPr marL="142875" indent="-14351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43510" algn="l"/>
              </a:tabLst>
            </a:pPr>
            <a:r>
              <a:rPr sz="800" spc="-35" dirty="0">
                <a:latin typeface="Tahoma"/>
                <a:cs typeface="Tahoma"/>
              </a:rPr>
              <a:t>cat01?wid=250&amp;format=jpeg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426202" y="6711695"/>
            <a:ext cx="254508" cy="249935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3851147" y="8783066"/>
            <a:ext cx="8128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180</a:t>
            </a:r>
            <a:endParaRPr sz="400">
              <a:latin typeface="Tahoma"/>
              <a:cs typeface="Tahom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179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90</a:t>
            </a:fld>
            <a:endParaRPr spc="5" dirty="0"/>
          </a:p>
        </p:txBody>
      </p:sp>
      <p:sp>
        <p:nvSpPr>
          <p:cNvPr id="46" name="object 46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180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663" y="1316227"/>
            <a:ext cx="4856480" cy="1319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30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7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spc="-180" dirty="0">
                <a:latin typeface="Tahoma"/>
                <a:cs typeface="Tahoma"/>
              </a:rPr>
              <a:t>I</a:t>
            </a:r>
            <a:r>
              <a:rPr sz="1200" spc="-25" dirty="0">
                <a:latin typeface="Tahoma"/>
                <a:cs typeface="Tahoma"/>
              </a:rPr>
              <a:t>m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pr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are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pr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65" dirty="0">
                <a:latin typeface="Tahoma"/>
                <a:cs typeface="Tahoma"/>
              </a:rPr>
              <a:t>re</a:t>
            </a:r>
            <a:r>
              <a:rPr sz="1200" spc="-95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para</a:t>
            </a:r>
            <a:r>
              <a:rPr sz="1200" spc="-90" dirty="0">
                <a:latin typeface="Tahoma"/>
                <a:cs typeface="Tahoma"/>
              </a:rPr>
              <a:t>m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te</a:t>
            </a:r>
            <a:r>
              <a:rPr sz="1200" spc="-3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155" dirty="0">
                <a:latin typeface="Tahoma"/>
                <a:cs typeface="Tahoma"/>
              </a:rPr>
              <a:t>T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dirty="0">
                <a:latin typeface="Tahoma"/>
                <a:cs typeface="Tahoma"/>
              </a:rPr>
              <a:t>o</a:t>
            </a:r>
            <a:r>
              <a:rPr sz="1200" spc="45" dirty="0">
                <a:latin typeface="Tahoma"/>
                <a:cs typeface="Tahoma"/>
              </a:rPr>
              <a:t>l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 </a:t>
            </a:r>
            <a:r>
              <a:rPr sz="1200" spc="-225" dirty="0">
                <a:latin typeface="Tahoma"/>
                <a:cs typeface="Tahoma"/>
              </a:rPr>
              <a:t>&gt;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A</a:t>
            </a:r>
            <a:r>
              <a:rPr sz="1200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s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5" dirty="0">
                <a:latin typeface="Tahoma"/>
                <a:cs typeface="Tahoma"/>
              </a:rPr>
              <a:t>t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225" dirty="0">
                <a:latin typeface="Tahoma"/>
                <a:cs typeface="Tahoma"/>
              </a:rPr>
              <a:t>&gt;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Im</a:t>
            </a:r>
            <a:r>
              <a:rPr sz="1200" spc="-70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g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P</a:t>
            </a:r>
            <a:r>
              <a:rPr sz="1200" spc="-35" dirty="0">
                <a:latin typeface="Tahoma"/>
                <a:cs typeface="Tahoma"/>
              </a:rPr>
              <a:t>r</a:t>
            </a:r>
            <a:r>
              <a:rPr sz="1200" spc="-10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s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50" dirty="0">
                <a:latin typeface="Tahoma"/>
                <a:cs typeface="Tahoma"/>
              </a:rPr>
              <a:t>Useful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for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repeated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transformations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across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Digital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Asset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Manager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(DAM)</a:t>
            </a:r>
            <a:endParaRPr sz="12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45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v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UR</a:t>
            </a:r>
            <a:r>
              <a:rPr sz="1200" spc="-20" dirty="0">
                <a:latin typeface="Tahoma"/>
                <a:cs typeface="Tahoma"/>
              </a:rPr>
              <a:t>L</a:t>
            </a:r>
            <a:r>
              <a:rPr sz="1200" spc="-10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f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om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A</a:t>
            </a:r>
            <a:r>
              <a:rPr sz="1200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s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5" dirty="0">
                <a:latin typeface="Tahoma"/>
                <a:cs typeface="Tahoma"/>
              </a:rPr>
              <a:t>t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D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15" dirty="0">
                <a:latin typeface="Tahoma"/>
                <a:cs typeface="Tahoma"/>
              </a:rPr>
              <a:t>t</a:t>
            </a:r>
            <a:r>
              <a:rPr sz="1200" spc="-45" dirty="0">
                <a:latin typeface="Tahoma"/>
                <a:cs typeface="Tahoma"/>
              </a:rPr>
              <a:t>a</a:t>
            </a:r>
            <a:r>
              <a:rPr sz="1200" spc="10" dirty="0">
                <a:latin typeface="Tahoma"/>
                <a:cs typeface="Tahoma"/>
              </a:rPr>
              <a:t>i</a:t>
            </a:r>
            <a:r>
              <a:rPr sz="1200" spc="45" dirty="0">
                <a:latin typeface="Tahoma"/>
                <a:cs typeface="Tahoma"/>
              </a:rPr>
              <a:t>l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225" dirty="0">
                <a:latin typeface="Tahoma"/>
                <a:cs typeface="Tahoma"/>
              </a:rPr>
              <a:t>&gt;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Rendi</a:t>
            </a:r>
            <a:r>
              <a:rPr sz="1200" dirty="0">
                <a:latin typeface="Tahoma"/>
                <a:cs typeface="Tahoma"/>
              </a:rPr>
              <a:t>t</a:t>
            </a:r>
            <a:r>
              <a:rPr sz="1200" spc="-15" dirty="0">
                <a:latin typeface="Tahoma"/>
                <a:cs typeface="Tahoma"/>
              </a:rPr>
              <a:t>ion</a:t>
            </a:r>
            <a:r>
              <a:rPr sz="1200" spc="-45" dirty="0">
                <a:latin typeface="Tahoma"/>
                <a:cs typeface="Tahoma"/>
              </a:rPr>
              <a:t>s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</a:t>
            </a:r>
            <a:r>
              <a:rPr sz="1200" spc="-45" dirty="0">
                <a:latin typeface="Tahoma"/>
                <a:cs typeface="Tahoma"/>
              </a:rPr>
              <a:t>a</a:t>
            </a:r>
            <a:r>
              <a:rPr sz="1200" spc="-5" dirty="0">
                <a:latin typeface="Tahoma"/>
                <a:cs typeface="Tahoma"/>
              </a:rPr>
              <a:t>nel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76808" y="2688082"/>
            <a:ext cx="6020435" cy="1585595"/>
            <a:chOff x="876808" y="2688082"/>
            <a:chExt cx="6020435" cy="1585595"/>
          </a:xfrm>
        </p:grpSpPr>
        <p:sp>
          <p:nvSpPr>
            <p:cNvPr id="10" name="object 10"/>
            <p:cNvSpPr/>
            <p:nvPr/>
          </p:nvSpPr>
          <p:spPr>
            <a:xfrm>
              <a:off x="883158" y="2694432"/>
              <a:ext cx="6007735" cy="1572895"/>
            </a:xfrm>
            <a:custGeom>
              <a:avLst/>
              <a:gdLst/>
              <a:ahLst/>
              <a:cxnLst/>
              <a:rect l="l" t="t" r="r" b="b"/>
              <a:pathLst>
                <a:path w="6007734" h="1572895">
                  <a:moveTo>
                    <a:pt x="6007608" y="0"/>
                  </a:moveTo>
                  <a:lnTo>
                    <a:pt x="0" y="0"/>
                  </a:lnTo>
                  <a:lnTo>
                    <a:pt x="0" y="1572768"/>
                  </a:lnTo>
                  <a:lnTo>
                    <a:pt x="6007608" y="1572768"/>
                  </a:lnTo>
                  <a:lnTo>
                    <a:pt x="6007608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3158" y="2694432"/>
              <a:ext cx="6007735" cy="1572895"/>
            </a:xfrm>
            <a:custGeom>
              <a:avLst/>
              <a:gdLst/>
              <a:ahLst/>
              <a:cxnLst/>
              <a:rect l="l" t="t" r="r" b="b"/>
              <a:pathLst>
                <a:path w="6007734" h="1572895">
                  <a:moveTo>
                    <a:pt x="0" y="0"/>
                  </a:moveTo>
                  <a:lnTo>
                    <a:pt x="6007608" y="0"/>
                  </a:lnTo>
                  <a:lnTo>
                    <a:pt x="6007608" y="1572768"/>
                  </a:lnTo>
                  <a:lnTo>
                    <a:pt x="0" y="157276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58618" y="3250692"/>
              <a:ext cx="412750" cy="267970"/>
            </a:xfrm>
            <a:custGeom>
              <a:avLst/>
              <a:gdLst/>
              <a:ahLst/>
              <a:cxnLst/>
              <a:rect l="l" t="t" r="r" b="b"/>
              <a:pathLst>
                <a:path w="412750" h="267970">
                  <a:moveTo>
                    <a:pt x="278130" y="0"/>
                  </a:moveTo>
                  <a:lnTo>
                    <a:pt x="278130" y="66294"/>
                  </a:lnTo>
                  <a:lnTo>
                    <a:pt x="0" y="66294"/>
                  </a:lnTo>
                  <a:lnTo>
                    <a:pt x="0" y="200406"/>
                  </a:lnTo>
                  <a:lnTo>
                    <a:pt x="278130" y="200406"/>
                  </a:lnTo>
                  <a:lnTo>
                    <a:pt x="278130" y="267462"/>
                  </a:lnTo>
                  <a:lnTo>
                    <a:pt x="412242" y="133350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369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58618" y="3250692"/>
              <a:ext cx="412750" cy="267970"/>
            </a:xfrm>
            <a:custGeom>
              <a:avLst/>
              <a:gdLst/>
              <a:ahLst/>
              <a:cxnLst/>
              <a:rect l="l" t="t" r="r" b="b"/>
              <a:pathLst>
                <a:path w="412750" h="267970">
                  <a:moveTo>
                    <a:pt x="0" y="66294"/>
                  </a:moveTo>
                  <a:lnTo>
                    <a:pt x="278130" y="66294"/>
                  </a:lnTo>
                  <a:lnTo>
                    <a:pt x="278130" y="0"/>
                  </a:lnTo>
                  <a:lnTo>
                    <a:pt x="412242" y="133350"/>
                  </a:lnTo>
                  <a:lnTo>
                    <a:pt x="278130" y="267462"/>
                  </a:lnTo>
                  <a:lnTo>
                    <a:pt x="278130" y="200406"/>
                  </a:lnTo>
                  <a:lnTo>
                    <a:pt x="0" y="200406"/>
                  </a:lnTo>
                  <a:lnTo>
                    <a:pt x="0" y="66294"/>
                  </a:lnTo>
                  <a:close/>
                </a:path>
              </a:pathLst>
            </a:custGeom>
            <a:ln w="12700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400" y="2768346"/>
              <a:ext cx="1093470" cy="112699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299934" y="3848844"/>
            <a:ext cx="1628139" cy="37592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5080">
              <a:lnSpc>
                <a:spcPct val="100000"/>
              </a:lnSpc>
              <a:spcBef>
                <a:spcPts val="520"/>
              </a:spcBef>
            </a:pPr>
            <a:r>
              <a:rPr sz="800" dirty="0">
                <a:latin typeface="Tahoma"/>
                <a:cs typeface="Tahoma"/>
              </a:rPr>
              <a:t>H</a:t>
            </a:r>
            <a:r>
              <a:rPr sz="800" spc="-5" dirty="0">
                <a:latin typeface="Tahoma"/>
                <a:cs typeface="Tahoma"/>
              </a:rPr>
              <a:t>i</a:t>
            </a:r>
            <a:r>
              <a:rPr sz="800" spc="-30" dirty="0">
                <a:latin typeface="Tahoma"/>
                <a:cs typeface="Tahoma"/>
              </a:rPr>
              <a:t>g</a:t>
            </a:r>
            <a:r>
              <a:rPr sz="800" spc="-45" dirty="0">
                <a:latin typeface="Tahoma"/>
                <a:cs typeface="Tahoma"/>
              </a:rPr>
              <a:t>h</a:t>
            </a:r>
            <a:r>
              <a:rPr sz="800" spc="-30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R</a:t>
            </a:r>
            <a:r>
              <a:rPr sz="800" spc="-10" dirty="0">
                <a:latin typeface="Tahoma"/>
                <a:cs typeface="Tahoma"/>
              </a:rPr>
              <a:t>e</a:t>
            </a:r>
            <a:r>
              <a:rPr sz="800" spc="-65" dirty="0">
                <a:latin typeface="Tahoma"/>
                <a:cs typeface="Tahoma"/>
              </a:rPr>
              <a:t>s</a:t>
            </a:r>
            <a:r>
              <a:rPr sz="800" spc="-20" dirty="0">
                <a:latin typeface="Tahoma"/>
                <a:cs typeface="Tahoma"/>
              </a:rPr>
              <a:t> </a:t>
            </a:r>
            <a:r>
              <a:rPr sz="800" spc="-15" dirty="0">
                <a:latin typeface="Tahoma"/>
                <a:cs typeface="Tahoma"/>
              </a:rPr>
              <a:t>P</a:t>
            </a:r>
            <a:r>
              <a:rPr sz="800" spc="-20" dirty="0">
                <a:latin typeface="Tahoma"/>
                <a:cs typeface="Tahoma"/>
              </a:rPr>
              <a:t>rima</a:t>
            </a:r>
            <a:r>
              <a:rPr sz="800" spc="35" dirty="0">
                <a:latin typeface="Tahoma"/>
                <a:cs typeface="Tahoma"/>
              </a:rPr>
              <a:t>r</a:t>
            </a:r>
            <a:r>
              <a:rPr sz="800" spc="-40" dirty="0">
                <a:latin typeface="Tahoma"/>
                <a:cs typeface="Tahoma"/>
              </a:rPr>
              <a:t>y</a:t>
            </a:r>
            <a:r>
              <a:rPr sz="800" spc="-20" dirty="0">
                <a:latin typeface="Tahoma"/>
                <a:cs typeface="Tahoma"/>
              </a:rPr>
              <a:t> </a:t>
            </a:r>
            <a:r>
              <a:rPr sz="800" spc="-50" dirty="0">
                <a:latin typeface="Tahoma"/>
                <a:cs typeface="Tahoma"/>
              </a:rPr>
              <a:t>Im</a:t>
            </a:r>
            <a:r>
              <a:rPr sz="800" spc="-55" dirty="0">
                <a:latin typeface="Tahoma"/>
                <a:cs typeface="Tahoma"/>
              </a:rPr>
              <a:t>a</a:t>
            </a:r>
            <a:r>
              <a:rPr sz="800" spc="-40" dirty="0">
                <a:latin typeface="Tahoma"/>
                <a:cs typeface="Tahoma"/>
              </a:rPr>
              <a:t>ge</a:t>
            </a:r>
            <a:endParaRPr sz="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sz="800" spc="-30" dirty="0">
                <a:latin typeface="Tahoma"/>
                <a:cs typeface="Tahoma"/>
              </a:rPr>
              <a:t>http://&lt;DM-server&gt;.com/tenant/cat01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0138" y="2768345"/>
            <a:ext cx="1152143" cy="115214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442715" y="3973321"/>
            <a:ext cx="55054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00" spc="-40" dirty="0">
                <a:latin typeface="Tahoma"/>
                <a:cs typeface="Tahoma"/>
              </a:rPr>
              <a:t>cat01?$PDP$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770120" y="2768345"/>
            <a:ext cx="956310" cy="478790"/>
            <a:chOff x="4770120" y="2768345"/>
            <a:chExt cx="956310" cy="47879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0120" y="2768345"/>
              <a:ext cx="478536" cy="47853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1922" y="2768345"/>
              <a:ext cx="254508" cy="25450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789932" y="3061208"/>
            <a:ext cx="1289050" cy="393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7870">
              <a:lnSpc>
                <a:spcPct val="100000"/>
              </a:lnSpc>
              <a:spcBef>
                <a:spcPts val="95"/>
              </a:spcBef>
            </a:pPr>
            <a:r>
              <a:rPr sz="800" spc="-40" dirty="0">
                <a:latin typeface="Tahoma"/>
                <a:cs typeface="Tahoma"/>
              </a:rPr>
              <a:t>cat01?$Cart$</a:t>
            </a:r>
            <a:endParaRPr sz="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800" spc="-35" dirty="0">
                <a:latin typeface="Tahoma"/>
                <a:cs typeface="Tahoma"/>
              </a:rPr>
              <a:t>cat01?$Grid$</a:t>
            </a:r>
            <a:endParaRPr sz="8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56482" y="4407661"/>
            <a:ext cx="7112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70" dirty="0">
                <a:solidFill>
                  <a:srgbClr val="FFFFFF"/>
                </a:solidFill>
                <a:latin typeface="Tahoma"/>
                <a:cs typeface="Tahoma"/>
              </a:rPr>
              <a:t>181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25" name="object 2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94663" y="5691632"/>
            <a:ext cx="3747135" cy="8648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UR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ma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un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7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spc="-95" dirty="0">
                <a:latin typeface="Tahoma"/>
                <a:cs typeface="Tahoma"/>
              </a:rPr>
              <a:t>Image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preset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options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change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as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business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changes</a:t>
            </a:r>
            <a:endParaRPr sz="12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50" dirty="0">
                <a:latin typeface="Tahoma"/>
                <a:cs typeface="Tahoma"/>
              </a:rPr>
              <a:t>UR</a:t>
            </a:r>
            <a:r>
              <a:rPr sz="1200" dirty="0">
                <a:latin typeface="Tahoma"/>
                <a:cs typeface="Tahoma"/>
              </a:rPr>
              <a:t>L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me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70711" y="6704583"/>
            <a:ext cx="6020435" cy="1585595"/>
            <a:chOff x="870711" y="6704583"/>
            <a:chExt cx="6020435" cy="1585595"/>
          </a:xfrm>
        </p:grpSpPr>
        <p:sp>
          <p:nvSpPr>
            <p:cNvPr id="31" name="object 31"/>
            <p:cNvSpPr/>
            <p:nvPr/>
          </p:nvSpPr>
          <p:spPr>
            <a:xfrm>
              <a:off x="877061" y="6710933"/>
              <a:ext cx="6007735" cy="1572895"/>
            </a:xfrm>
            <a:custGeom>
              <a:avLst/>
              <a:gdLst/>
              <a:ahLst/>
              <a:cxnLst/>
              <a:rect l="l" t="t" r="r" b="b"/>
              <a:pathLst>
                <a:path w="6007734" h="1572895">
                  <a:moveTo>
                    <a:pt x="6007608" y="0"/>
                  </a:moveTo>
                  <a:lnTo>
                    <a:pt x="0" y="0"/>
                  </a:lnTo>
                  <a:lnTo>
                    <a:pt x="0" y="1572768"/>
                  </a:lnTo>
                  <a:lnTo>
                    <a:pt x="6007608" y="1572768"/>
                  </a:lnTo>
                  <a:lnTo>
                    <a:pt x="6007608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77061" y="6710933"/>
              <a:ext cx="6007735" cy="1572895"/>
            </a:xfrm>
            <a:custGeom>
              <a:avLst/>
              <a:gdLst/>
              <a:ahLst/>
              <a:cxnLst/>
              <a:rect l="l" t="t" r="r" b="b"/>
              <a:pathLst>
                <a:path w="6007734" h="1572895">
                  <a:moveTo>
                    <a:pt x="0" y="0"/>
                  </a:moveTo>
                  <a:lnTo>
                    <a:pt x="6007608" y="0"/>
                  </a:lnTo>
                  <a:lnTo>
                    <a:pt x="6007608" y="1572767"/>
                  </a:lnTo>
                  <a:lnTo>
                    <a:pt x="0" y="157276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99994" y="7216901"/>
              <a:ext cx="412750" cy="267970"/>
            </a:xfrm>
            <a:custGeom>
              <a:avLst/>
              <a:gdLst/>
              <a:ahLst/>
              <a:cxnLst/>
              <a:rect l="l" t="t" r="r" b="b"/>
              <a:pathLst>
                <a:path w="412750" h="267970">
                  <a:moveTo>
                    <a:pt x="278892" y="0"/>
                  </a:moveTo>
                  <a:lnTo>
                    <a:pt x="278892" y="67056"/>
                  </a:lnTo>
                  <a:lnTo>
                    <a:pt x="0" y="67056"/>
                  </a:lnTo>
                  <a:lnTo>
                    <a:pt x="0" y="201168"/>
                  </a:lnTo>
                  <a:lnTo>
                    <a:pt x="278892" y="201168"/>
                  </a:lnTo>
                  <a:lnTo>
                    <a:pt x="278892" y="267462"/>
                  </a:lnTo>
                  <a:lnTo>
                    <a:pt x="412242" y="134112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369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99994" y="7216901"/>
              <a:ext cx="412750" cy="267970"/>
            </a:xfrm>
            <a:custGeom>
              <a:avLst/>
              <a:gdLst/>
              <a:ahLst/>
              <a:cxnLst/>
              <a:rect l="l" t="t" r="r" b="b"/>
              <a:pathLst>
                <a:path w="412750" h="267970">
                  <a:moveTo>
                    <a:pt x="0" y="67056"/>
                  </a:moveTo>
                  <a:lnTo>
                    <a:pt x="278892" y="67056"/>
                  </a:lnTo>
                  <a:lnTo>
                    <a:pt x="278892" y="0"/>
                  </a:lnTo>
                  <a:lnTo>
                    <a:pt x="412242" y="134112"/>
                  </a:lnTo>
                  <a:lnTo>
                    <a:pt x="278892" y="267462"/>
                  </a:lnTo>
                  <a:lnTo>
                    <a:pt x="278892" y="201168"/>
                  </a:lnTo>
                  <a:lnTo>
                    <a:pt x="0" y="201168"/>
                  </a:lnTo>
                  <a:lnTo>
                    <a:pt x="0" y="67056"/>
                  </a:lnTo>
                  <a:close/>
                </a:path>
              </a:pathLst>
            </a:custGeom>
            <a:ln w="12700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5399" y="6786371"/>
              <a:ext cx="1093470" cy="1126997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283461" y="7879805"/>
            <a:ext cx="1640839" cy="36068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800" dirty="0">
                <a:latin typeface="Tahoma"/>
                <a:cs typeface="Tahoma"/>
              </a:rPr>
              <a:t>H</a:t>
            </a:r>
            <a:r>
              <a:rPr sz="800" spc="-5" dirty="0">
                <a:latin typeface="Tahoma"/>
                <a:cs typeface="Tahoma"/>
              </a:rPr>
              <a:t>i</a:t>
            </a:r>
            <a:r>
              <a:rPr sz="800" spc="-30" dirty="0">
                <a:latin typeface="Tahoma"/>
                <a:cs typeface="Tahoma"/>
              </a:rPr>
              <a:t>g</a:t>
            </a:r>
            <a:r>
              <a:rPr sz="800" spc="-45" dirty="0">
                <a:latin typeface="Tahoma"/>
                <a:cs typeface="Tahoma"/>
              </a:rPr>
              <a:t>h</a:t>
            </a:r>
            <a:r>
              <a:rPr sz="800" spc="-30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R</a:t>
            </a:r>
            <a:r>
              <a:rPr sz="800" spc="-10" dirty="0">
                <a:latin typeface="Tahoma"/>
                <a:cs typeface="Tahoma"/>
              </a:rPr>
              <a:t>e</a:t>
            </a:r>
            <a:r>
              <a:rPr sz="800" spc="-65" dirty="0">
                <a:latin typeface="Tahoma"/>
                <a:cs typeface="Tahoma"/>
              </a:rPr>
              <a:t>s</a:t>
            </a:r>
            <a:r>
              <a:rPr sz="800" spc="-20" dirty="0">
                <a:latin typeface="Tahoma"/>
                <a:cs typeface="Tahoma"/>
              </a:rPr>
              <a:t> </a:t>
            </a:r>
            <a:r>
              <a:rPr sz="800" spc="-15" dirty="0">
                <a:latin typeface="Tahoma"/>
                <a:cs typeface="Tahoma"/>
              </a:rPr>
              <a:t>P</a:t>
            </a:r>
            <a:r>
              <a:rPr sz="800" spc="-20" dirty="0">
                <a:latin typeface="Tahoma"/>
                <a:cs typeface="Tahoma"/>
              </a:rPr>
              <a:t>rima</a:t>
            </a:r>
            <a:r>
              <a:rPr sz="800" spc="35" dirty="0">
                <a:latin typeface="Tahoma"/>
                <a:cs typeface="Tahoma"/>
              </a:rPr>
              <a:t>r</a:t>
            </a:r>
            <a:r>
              <a:rPr sz="800" spc="-40" dirty="0">
                <a:latin typeface="Tahoma"/>
                <a:cs typeface="Tahoma"/>
              </a:rPr>
              <a:t>y</a:t>
            </a:r>
            <a:r>
              <a:rPr sz="800" spc="-20" dirty="0">
                <a:latin typeface="Tahoma"/>
                <a:cs typeface="Tahoma"/>
              </a:rPr>
              <a:t> </a:t>
            </a:r>
            <a:r>
              <a:rPr sz="800" spc="-50" dirty="0">
                <a:latin typeface="Tahoma"/>
                <a:cs typeface="Tahoma"/>
              </a:rPr>
              <a:t>Im</a:t>
            </a:r>
            <a:r>
              <a:rPr sz="800" spc="-55" dirty="0">
                <a:latin typeface="Tahoma"/>
                <a:cs typeface="Tahoma"/>
              </a:rPr>
              <a:t>a</a:t>
            </a:r>
            <a:r>
              <a:rPr sz="800" spc="-40" dirty="0">
                <a:latin typeface="Tahoma"/>
                <a:cs typeface="Tahoma"/>
              </a:rPr>
              <a:t>ge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800" spc="-30" dirty="0">
                <a:latin typeface="Tahoma"/>
                <a:cs typeface="Tahoma"/>
              </a:rPr>
              <a:t>http://&lt;DM-server&gt;.com/tenant/cat01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71365" y="6786371"/>
            <a:ext cx="790956" cy="790194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4089124" y="7606245"/>
            <a:ext cx="2640965" cy="65405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800" spc="-45" dirty="0">
                <a:latin typeface="Tahoma"/>
                <a:cs typeface="Tahoma"/>
                <a:hlinkClick r:id="rId9"/>
              </a:rPr>
              <a:t>http://...cat01?$PDP$</a:t>
            </a:r>
            <a:endParaRPr sz="800">
              <a:latin typeface="Tahoma"/>
              <a:cs typeface="Tahoma"/>
            </a:endParaRPr>
          </a:p>
          <a:p>
            <a:pPr marL="155575" indent="-14351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156210" algn="l"/>
              </a:tabLst>
            </a:pPr>
            <a:r>
              <a:rPr sz="800" spc="-50" dirty="0">
                <a:latin typeface="Tahoma"/>
                <a:cs typeface="Tahoma"/>
              </a:rPr>
              <a:t>Im</a:t>
            </a:r>
            <a:r>
              <a:rPr sz="800" spc="-55" dirty="0">
                <a:latin typeface="Tahoma"/>
                <a:cs typeface="Tahoma"/>
              </a:rPr>
              <a:t>a</a:t>
            </a:r>
            <a:r>
              <a:rPr sz="800" spc="-40" dirty="0">
                <a:latin typeface="Tahoma"/>
                <a:cs typeface="Tahoma"/>
              </a:rPr>
              <a:t>g</a:t>
            </a:r>
            <a:r>
              <a:rPr sz="800" spc="-55" dirty="0">
                <a:latin typeface="Tahoma"/>
                <a:cs typeface="Tahoma"/>
              </a:rPr>
              <a:t>e</a:t>
            </a:r>
            <a:r>
              <a:rPr sz="800" spc="-10" dirty="0">
                <a:latin typeface="Tahoma"/>
                <a:cs typeface="Tahoma"/>
              </a:rPr>
              <a:t> </a:t>
            </a:r>
            <a:r>
              <a:rPr sz="800" spc="-15" dirty="0">
                <a:latin typeface="Tahoma"/>
                <a:cs typeface="Tahoma"/>
              </a:rPr>
              <a:t>P</a:t>
            </a:r>
            <a:r>
              <a:rPr sz="800" spc="-20" dirty="0">
                <a:latin typeface="Tahoma"/>
                <a:cs typeface="Tahoma"/>
              </a:rPr>
              <a:t>r</a:t>
            </a:r>
            <a:r>
              <a:rPr sz="800" spc="-10" dirty="0">
                <a:latin typeface="Tahoma"/>
                <a:cs typeface="Tahoma"/>
              </a:rPr>
              <a:t>e</a:t>
            </a:r>
            <a:r>
              <a:rPr sz="800" spc="-40" dirty="0">
                <a:latin typeface="Tahoma"/>
                <a:cs typeface="Tahoma"/>
              </a:rPr>
              <a:t>s</a:t>
            </a:r>
            <a:r>
              <a:rPr sz="800" spc="-25" dirty="0">
                <a:latin typeface="Tahoma"/>
                <a:cs typeface="Tahoma"/>
              </a:rPr>
              <a:t>e</a:t>
            </a:r>
            <a:r>
              <a:rPr sz="800" spc="-45" dirty="0">
                <a:latin typeface="Tahoma"/>
                <a:cs typeface="Tahoma"/>
              </a:rPr>
              <a:t>t</a:t>
            </a:r>
            <a:r>
              <a:rPr sz="800" spc="-15" dirty="0">
                <a:latin typeface="Tahoma"/>
                <a:cs typeface="Tahoma"/>
              </a:rPr>
              <a:t> </a:t>
            </a:r>
            <a:r>
              <a:rPr sz="800" spc="-150" dirty="0">
                <a:latin typeface="Tahoma"/>
                <a:cs typeface="Tahoma"/>
              </a:rPr>
              <a:t>=</a:t>
            </a:r>
            <a:r>
              <a:rPr sz="800" spc="-25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$</a:t>
            </a:r>
            <a:r>
              <a:rPr sz="800" dirty="0">
                <a:latin typeface="Tahoma"/>
                <a:cs typeface="Tahoma"/>
              </a:rPr>
              <a:t>P</a:t>
            </a:r>
            <a:r>
              <a:rPr sz="800" spc="-25" dirty="0">
                <a:latin typeface="Tahoma"/>
                <a:cs typeface="Tahoma"/>
              </a:rPr>
              <a:t>DP$</a:t>
            </a:r>
            <a:endParaRPr sz="800">
              <a:latin typeface="Tahoma"/>
              <a:cs typeface="Tahoma"/>
            </a:endParaRPr>
          </a:p>
          <a:p>
            <a:pPr marL="155575" indent="-143510">
              <a:lnSpc>
                <a:spcPct val="100000"/>
              </a:lnSpc>
              <a:spcBef>
                <a:spcPts val="439"/>
              </a:spcBef>
              <a:buFont typeface="Arial MT"/>
              <a:buChar char="•"/>
              <a:tabLst>
                <a:tab pos="156210" algn="l"/>
              </a:tabLst>
            </a:pPr>
            <a:r>
              <a:rPr sz="800" spc="-100" dirty="0">
                <a:latin typeface="Tahoma"/>
                <a:cs typeface="Tahoma"/>
              </a:rPr>
              <a:t>I</a:t>
            </a:r>
            <a:r>
              <a:rPr sz="800" spc="-5" dirty="0">
                <a:latin typeface="Tahoma"/>
                <a:cs typeface="Tahoma"/>
              </a:rPr>
              <a:t>n</a:t>
            </a:r>
            <a:r>
              <a:rPr sz="800" dirty="0">
                <a:latin typeface="Tahoma"/>
                <a:cs typeface="Tahoma"/>
              </a:rPr>
              <a:t>iti</a:t>
            </a:r>
            <a:r>
              <a:rPr sz="800" spc="-35" dirty="0">
                <a:latin typeface="Tahoma"/>
                <a:cs typeface="Tahoma"/>
              </a:rPr>
              <a:t>a</a:t>
            </a:r>
            <a:r>
              <a:rPr sz="800" dirty="0">
                <a:latin typeface="Tahoma"/>
                <a:cs typeface="Tahoma"/>
              </a:rPr>
              <a:t>l</a:t>
            </a:r>
            <a:r>
              <a:rPr sz="800" spc="-15" dirty="0">
                <a:latin typeface="Tahoma"/>
                <a:cs typeface="Tahoma"/>
              </a:rPr>
              <a:t> </a:t>
            </a:r>
            <a:r>
              <a:rPr sz="800" spc="-150" dirty="0">
                <a:latin typeface="Tahoma"/>
                <a:cs typeface="Tahoma"/>
              </a:rPr>
              <a:t>=</a:t>
            </a:r>
            <a:r>
              <a:rPr sz="800" spc="-30" dirty="0">
                <a:latin typeface="Tahoma"/>
                <a:cs typeface="Tahoma"/>
              </a:rPr>
              <a:t> </a:t>
            </a:r>
            <a:r>
              <a:rPr sz="800" spc="-5" dirty="0">
                <a:latin typeface="Tahoma"/>
                <a:cs typeface="Tahoma"/>
              </a:rPr>
              <a:t>w</a:t>
            </a:r>
            <a:r>
              <a:rPr sz="800" spc="5" dirty="0">
                <a:latin typeface="Tahoma"/>
                <a:cs typeface="Tahoma"/>
              </a:rPr>
              <a:t>i</a:t>
            </a:r>
            <a:r>
              <a:rPr sz="800" spc="-15" dirty="0">
                <a:latin typeface="Tahoma"/>
                <a:cs typeface="Tahoma"/>
              </a:rPr>
              <a:t>d</a:t>
            </a:r>
            <a:r>
              <a:rPr sz="800" spc="-135" dirty="0">
                <a:latin typeface="Tahoma"/>
                <a:cs typeface="Tahoma"/>
              </a:rPr>
              <a:t>=</a:t>
            </a:r>
            <a:r>
              <a:rPr sz="800" spc="-25" dirty="0">
                <a:latin typeface="Tahoma"/>
                <a:cs typeface="Tahoma"/>
              </a:rPr>
              <a:t>8</a:t>
            </a:r>
            <a:r>
              <a:rPr sz="800" spc="-10" dirty="0">
                <a:latin typeface="Tahoma"/>
                <a:cs typeface="Tahoma"/>
              </a:rPr>
              <a:t>00</a:t>
            </a:r>
            <a:r>
              <a:rPr sz="800" spc="15" dirty="0">
                <a:latin typeface="Tahoma"/>
                <a:cs typeface="Tahoma"/>
              </a:rPr>
              <a:t>&amp;</a:t>
            </a:r>
            <a:r>
              <a:rPr sz="800" spc="-30" dirty="0">
                <a:latin typeface="Tahoma"/>
                <a:cs typeface="Tahoma"/>
              </a:rPr>
              <a:t>f</a:t>
            </a:r>
            <a:r>
              <a:rPr sz="800" dirty="0">
                <a:latin typeface="Tahoma"/>
                <a:cs typeface="Tahoma"/>
              </a:rPr>
              <a:t>o</a:t>
            </a:r>
            <a:r>
              <a:rPr sz="800" spc="5" dirty="0">
                <a:latin typeface="Tahoma"/>
                <a:cs typeface="Tahoma"/>
              </a:rPr>
              <a:t>r</a:t>
            </a:r>
            <a:r>
              <a:rPr sz="800" spc="-30" dirty="0">
                <a:latin typeface="Tahoma"/>
                <a:cs typeface="Tahoma"/>
              </a:rPr>
              <a:t>m</a:t>
            </a:r>
            <a:r>
              <a:rPr sz="800" spc="-35" dirty="0">
                <a:latin typeface="Tahoma"/>
                <a:cs typeface="Tahoma"/>
              </a:rPr>
              <a:t>a</a:t>
            </a:r>
            <a:r>
              <a:rPr sz="800" spc="-25" dirty="0">
                <a:latin typeface="Tahoma"/>
                <a:cs typeface="Tahoma"/>
              </a:rPr>
              <a:t>t</a:t>
            </a:r>
            <a:r>
              <a:rPr sz="800" spc="-135" dirty="0">
                <a:latin typeface="Tahoma"/>
                <a:cs typeface="Tahoma"/>
              </a:rPr>
              <a:t>=</a:t>
            </a:r>
            <a:r>
              <a:rPr sz="800" spc="-30" dirty="0">
                <a:latin typeface="Tahoma"/>
                <a:cs typeface="Tahoma"/>
              </a:rPr>
              <a:t>j</a:t>
            </a:r>
            <a:r>
              <a:rPr sz="800" spc="-5" dirty="0">
                <a:latin typeface="Tahoma"/>
                <a:cs typeface="Tahoma"/>
              </a:rPr>
              <a:t>p</a:t>
            </a:r>
            <a:r>
              <a:rPr sz="800" spc="-30" dirty="0">
                <a:latin typeface="Tahoma"/>
                <a:cs typeface="Tahoma"/>
              </a:rPr>
              <a:t>e</a:t>
            </a:r>
            <a:r>
              <a:rPr sz="800" spc="-60" dirty="0">
                <a:latin typeface="Tahoma"/>
                <a:cs typeface="Tahoma"/>
              </a:rPr>
              <a:t>g</a:t>
            </a:r>
            <a:endParaRPr sz="800">
              <a:latin typeface="Tahoma"/>
              <a:cs typeface="Tahoma"/>
            </a:endParaRPr>
          </a:p>
          <a:p>
            <a:pPr marL="155575" indent="-143510">
              <a:lnSpc>
                <a:spcPct val="100000"/>
              </a:lnSpc>
              <a:buFont typeface="Arial MT"/>
              <a:buChar char="•"/>
              <a:tabLst>
                <a:tab pos="156210" algn="l"/>
              </a:tabLst>
            </a:pPr>
            <a:r>
              <a:rPr sz="800" spc="-45" dirty="0">
                <a:latin typeface="Tahoma"/>
                <a:cs typeface="Tahoma"/>
              </a:rPr>
              <a:t>Update1</a:t>
            </a:r>
            <a:r>
              <a:rPr sz="800" spc="25" dirty="0">
                <a:latin typeface="Tahoma"/>
                <a:cs typeface="Tahoma"/>
              </a:rPr>
              <a:t> </a:t>
            </a:r>
            <a:r>
              <a:rPr sz="800" spc="-150" dirty="0">
                <a:latin typeface="Tahoma"/>
                <a:cs typeface="Tahoma"/>
              </a:rPr>
              <a:t>=</a:t>
            </a:r>
            <a:r>
              <a:rPr sz="800" spc="-15" dirty="0">
                <a:latin typeface="Tahoma"/>
                <a:cs typeface="Tahoma"/>
              </a:rPr>
              <a:t> </a:t>
            </a:r>
            <a:r>
              <a:rPr sz="800" spc="-25" dirty="0">
                <a:latin typeface="Tahoma"/>
                <a:cs typeface="Tahoma"/>
              </a:rPr>
              <a:t>width=500pixels&amp;format=jpeg&amp;sharpening=on</a:t>
            </a:r>
            <a:endParaRPr sz="8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852671" y="8783066"/>
            <a:ext cx="7874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182</a:t>
            </a:r>
            <a:endParaRPr sz="400">
              <a:latin typeface="Tahoma"/>
              <a:cs typeface="Tahom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181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91</a:t>
            </a:fld>
            <a:endParaRPr spc="5" dirty="0"/>
          </a:p>
        </p:txBody>
      </p:sp>
      <p:sp>
        <p:nvSpPr>
          <p:cNvPr id="42" name="object 42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182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2671" y="4407661"/>
            <a:ext cx="7937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183</a:t>
            </a:r>
            <a:endParaRPr sz="4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91555" y="2764535"/>
            <a:ext cx="1244600" cy="1554480"/>
          </a:xfrm>
          <a:custGeom>
            <a:avLst/>
            <a:gdLst/>
            <a:ahLst/>
            <a:cxnLst/>
            <a:rect l="l" t="t" r="r" b="b"/>
            <a:pathLst>
              <a:path w="1244600" h="1554479">
                <a:moveTo>
                  <a:pt x="1244346" y="0"/>
                </a:moveTo>
                <a:lnTo>
                  <a:pt x="0" y="0"/>
                </a:lnTo>
                <a:lnTo>
                  <a:pt x="0" y="1554480"/>
                </a:lnTo>
                <a:lnTo>
                  <a:pt x="1244346" y="1554480"/>
                </a:lnTo>
                <a:lnTo>
                  <a:pt x="1244346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4663" y="1321561"/>
            <a:ext cx="24428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he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7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91555" y="2764535"/>
            <a:ext cx="1244600" cy="1554480"/>
          </a:xfrm>
          <a:prstGeom prst="rect">
            <a:avLst/>
          </a:prstGeom>
          <a:ln w="12700">
            <a:solidFill>
              <a:srgbClr val="3691FF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60960" marR="100965">
              <a:lnSpc>
                <a:spcPct val="100000"/>
              </a:lnSpc>
              <a:spcBef>
                <a:spcPts val="155"/>
              </a:spcBef>
            </a:pPr>
            <a:r>
              <a:rPr sz="900" spc="-10" dirty="0">
                <a:latin typeface="Tahoma"/>
                <a:cs typeface="Tahoma"/>
              </a:rPr>
              <a:t>Dynamic </a:t>
            </a:r>
            <a:r>
              <a:rPr sz="900" spc="-5" dirty="0">
                <a:latin typeface="Tahoma"/>
                <a:cs typeface="Tahoma"/>
              </a:rPr>
              <a:t>Media </a:t>
            </a:r>
            <a:r>
              <a:rPr sz="900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Publish </a:t>
            </a:r>
            <a:r>
              <a:rPr sz="900" spc="-30" dirty="0">
                <a:latin typeface="Tahoma"/>
                <a:cs typeface="Tahoma"/>
              </a:rPr>
              <a:t>URL: </a:t>
            </a:r>
            <a:r>
              <a:rPr sz="900" spc="-25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http://&lt;DM- </a:t>
            </a:r>
            <a:r>
              <a:rPr sz="900" spc="-50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se</a:t>
            </a:r>
            <a:r>
              <a:rPr sz="900" spc="-10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v</a:t>
            </a:r>
            <a:r>
              <a:rPr sz="900" spc="-114" dirty="0">
                <a:latin typeface="Tahoma"/>
                <a:cs typeface="Tahoma"/>
              </a:rPr>
              <a:t>er&gt;</a:t>
            </a:r>
            <a:r>
              <a:rPr sz="900" spc="-80" dirty="0">
                <a:latin typeface="Tahoma"/>
                <a:cs typeface="Tahoma"/>
              </a:rPr>
              <a:t>.</a:t>
            </a:r>
            <a:r>
              <a:rPr sz="900" spc="-35" dirty="0">
                <a:latin typeface="Tahoma"/>
                <a:cs typeface="Tahoma"/>
              </a:rPr>
              <a:t>com/tenant/</a:t>
            </a:r>
            <a:r>
              <a:rPr sz="900" spc="-65" dirty="0">
                <a:latin typeface="Tahoma"/>
                <a:cs typeface="Tahoma"/>
              </a:rPr>
              <a:t>m</a:t>
            </a:r>
            <a:r>
              <a:rPr sz="900" spc="-35" dirty="0">
                <a:latin typeface="Tahoma"/>
                <a:cs typeface="Tahoma"/>
              </a:rPr>
              <a:t>y  </a:t>
            </a:r>
            <a:r>
              <a:rPr sz="900" spc="-55" dirty="0">
                <a:latin typeface="Tahoma"/>
                <a:cs typeface="Tahoma"/>
              </a:rPr>
              <a:t>asset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50">
              <a:latin typeface="Tahoma"/>
              <a:cs typeface="Tahoma"/>
            </a:endParaRPr>
          </a:p>
          <a:p>
            <a:pPr marL="60960" marR="353060">
              <a:lnSpc>
                <a:spcPct val="100000"/>
              </a:lnSpc>
            </a:pPr>
            <a:r>
              <a:rPr sz="900" spc="-10" dirty="0">
                <a:latin typeface="Tahoma"/>
                <a:cs typeface="Tahoma"/>
              </a:rPr>
              <a:t>Pu</a:t>
            </a:r>
            <a:r>
              <a:rPr sz="900" spc="-5" dirty="0">
                <a:latin typeface="Tahoma"/>
                <a:cs typeface="Tahoma"/>
              </a:rPr>
              <a:t>b</a:t>
            </a:r>
            <a:r>
              <a:rPr sz="900" spc="25" dirty="0">
                <a:latin typeface="Tahoma"/>
                <a:cs typeface="Tahoma"/>
              </a:rPr>
              <a:t>l</a:t>
            </a:r>
            <a:r>
              <a:rPr sz="900" spc="15" dirty="0">
                <a:latin typeface="Tahoma"/>
                <a:cs typeface="Tahoma"/>
              </a:rPr>
              <a:t>i</a:t>
            </a:r>
            <a:r>
              <a:rPr sz="900" spc="-55" dirty="0">
                <a:latin typeface="Tahoma"/>
                <a:cs typeface="Tahoma"/>
              </a:rPr>
              <a:t>s</a:t>
            </a:r>
            <a:r>
              <a:rPr sz="900" spc="-30" dirty="0">
                <a:latin typeface="Tahoma"/>
                <a:cs typeface="Tahoma"/>
              </a:rPr>
              <a:t>h</a:t>
            </a:r>
            <a:r>
              <a:rPr sz="900" spc="-35" dirty="0">
                <a:latin typeface="Tahoma"/>
                <a:cs typeface="Tahoma"/>
              </a:rPr>
              <a:t> </a:t>
            </a:r>
            <a:r>
              <a:rPr sz="900" spc="10" dirty="0">
                <a:latin typeface="Tahoma"/>
                <a:cs typeface="Tahoma"/>
              </a:rPr>
              <a:t>U</a:t>
            </a:r>
            <a:r>
              <a:rPr sz="900" spc="-40" dirty="0">
                <a:latin typeface="Tahoma"/>
                <a:cs typeface="Tahoma"/>
              </a:rPr>
              <a:t>R</a:t>
            </a:r>
            <a:r>
              <a:rPr sz="900" spc="-25" dirty="0">
                <a:latin typeface="Tahoma"/>
                <a:cs typeface="Tahoma"/>
              </a:rPr>
              <a:t>L</a:t>
            </a:r>
            <a:r>
              <a:rPr sz="900" spc="-30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w</a:t>
            </a:r>
            <a:r>
              <a:rPr sz="900" spc="10" dirty="0">
                <a:latin typeface="Tahoma"/>
                <a:cs typeface="Tahoma"/>
              </a:rPr>
              <a:t>i</a:t>
            </a:r>
            <a:r>
              <a:rPr sz="900" spc="-25" dirty="0">
                <a:latin typeface="Tahoma"/>
                <a:cs typeface="Tahoma"/>
              </a:rPr>
              <a:t>t</a:t>
            </a:r>
            <a:r>
              <a:rPr sz="900" spc="-20" dirty="0">
                <a:latin typeface="Tahoma"/>
                <a:cs typeface="Tahoma"/>
              </a:rPr>
              <a:t>h  </a:t>
            </a:r>
            <a:r>
              <a:rPr sz="900" spc="-35" dirty="0">
                <a:latin typeface="Tahoma"/>
                <a:cs typeface="Tahoma"/>
              </a:rPr>
              <a:t>Preset: </a:t>
            </a:r>
            <a:r>
              <a:rPr sz="900" spc="-3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http://&lt;DM-</a:t>
            </a:r>
            <a:endParaRPr sz="900">
              <a:latin typeface="Tahoma"/>
              <a:cs typeface="Tahoma"/>
            </a:endParaRPr>
          </a:p>
          <a:p>
            <a:pPr marL="60960" marR="100965">
              <a:lnSpc>
                <a:spcPct val="100000"/>
              </a:lnSpc>
            </a:pPr>
            <a:r>
              <a:rPr sz="900" spc="-65" dirty="0">
                <a:latin typeface="Tahoma"/>
                <a:cs typeface="Tahoma"/>
              </a:rPr>
              <a:t>se</a:t>
            </a:r>
            <a:r>
              <a:rPr sz="900" spc="-10" dirty="0">
                <a:latin typeface="Tahoma"/>
                <a:cs typeface="Tahoma"/>
              </a:rPr>
              <a:t>r</a:t>
            </a:r>
            <a:r>
              <a:rPr sz="900" spc="-45" dirty="0">
                <a:latin typeface="Tahoma"/>
                <a:cs typeface="Tahoma"/>
              </a:rPr>
              <a:t>v</a:t>
            </a:r>
            <a:r>
              <a:rPr sz="900" spc="-114" dirty="0">
                <a:latin typeface="Tahoma"/>
                <a:cs typeface="Tahoma"/>
              </a:rPr>
              <a:t>er&gt;</a:t>
            </a:r>
            <a:r>
              <a:rPr sz="900" spc="-80" dirty="0">
                <a:latin typeface="Tahoma"/>
                <a:cs typeface="Tahoma"/>
              </a:rPr>
              <a:t>.</a:t>
            </a:r>
            <a:r>
              <a:rPr sz="900" spc="-35" dirty="0">
                <a:latin typeface="Tahoma"/>
                <a:cs typeface="Tahoma"/>
              </a:rPr>
              <a:t>com/tenant/</a:t>
            </a:r>
            <a:r>
              <a:rPr sz="900" spc="-65" dirty="0">
                <a:latin typeface="Tahoma"/>
                <a:cs typeface="Tahoma"/>
              </a:rPr>
              <a:t>m</a:t>
            </a:r>
            <a:r>
              <a:rPr sz="900" spc="-35" dirty="0">
                <a:latin typeface="Tahoma"/>
                <a:cs typeface="Tahoma"/>
              </a:rPr>
              <a:t>y  </a:t>
            </a:r>
            <a:r>
              <a:rPr sz="900" spc="-50" dirty="0">
                <a:latin typeface="Tahoma"/>
                <a:cs typeface="Tahoma"/>
              </a:rPr>
              <a:t>asset?$Grayscale$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35736" y="1747139"/>
            <a:ext cx="4468495" cy="2451100"/>
            <a:chOff x="935736" y="1747139"/>
            <a:chExt cx="4468495" cy="245110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2459" y="1800201"/>
              <a:ext cx="3475962" cy="239460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17953" y="1750314"/>
              <a:ext cx="3483610" cy="2444750"/>
            </a:xfrm>
            <a:custGeom>
              <a:avLst/>
              <a:gdLst/>
              <a:ahLst/>
              <a:cxnLst/>
              <a:rect l="l" t="t" r="r" b="b"/>
              <a:pathLst>
                <a:path w="3483610" h="2444750">
                  <a:moveTo>
                    <a:pt x="0" y="0"/>
                  </a:moveTo>
                  <a:lnTo>
                    <a:pt x="3483102" y="0"/>
                  </a:lnTo>
                  <a:lnTo>
                    <a:pt x="3483102" y="2444496"/>
                  </a:lnTo>
                  <a:lnTo>
                    <a:pt x="0" y="244449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31669" y="1949958"/>
              <a:ext cx="838200" cy="2242185"/>
            </a:xfrm>
            <a:custGeom>
              <a:avLst/>
              <a:gdLst/>
              <a:ahLst/>
              <a:cxnLst/>
              <a:rect l="l" t="t" r="r" b="b"/>
              <a:pathLst>
                <a:path w="838200" h="2242185">
                  <a:moveTo>
                    <a:pt x="0" y="0"/>
                  </a:moveTo>
                  <a:lnTo>
                    <a:pt x="530351" y="0"/>
                  </a:lnTo>
                  <a:lnTo>
                    <a:pt x="530351" y="160781"/>
                  </a:lnTo>
                  <a:lnTo>
                    <a:pt x="0" y="160781"/>
                  </a:lnTo>
                  <a:lnTo>
                    <a:pt x="0" y="0"/>
                  </a:lnTo>
                  <a:close/>
                </a:path>
                <a:path w="838200" h="2242185">
                  <a:moveTo>
                    <a:pt x="308610" y="2039112"/>
                  </a:moveTo>
                  <a:lnTo>
                    <a:pt x="838200" y="2039112"/>
                  </a:lnTo>
                  <a:lnTo>
                    <a:pt x="838200" y="2241804"/>
                  </a:lnTo>
                  <a:lnTo>
                    <a:pt x="308610" y="2241804"/>
                  </a:lnTo>
                  <a:lnTo>
                    <a:pt x="308610" y="2039112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9886" y="2361438"/>
              <a:ext cx="1322832" cy="129692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35736" y="2068068"/>
              <a:ext cx="867410" cy="408940"/>
            </a:xfrm>
            <a:custGeom>
              <a:avLst/>
              <a:gdLst/>
              <a:ahLst/>
              <a:cxnLst/>
              <a:rect l="l" t="t" r="r" b="b"/>
              <a:pathLst>
                <a:path w="867410" h="408939">
                  <a:moveTo>
                    <a:pt x="794766" y="0"/>
                  </a:moveTo>
                  <a:lnTo>
                    <a:pt x="505206" y="85344"/>
                  </a:lnTo>
                  <a:lnTo>
                    <a:pt x="0" y="85344"/>
                  </a:lnTo>
                  <a:lnTo>
                    <a:pt x="0" y="408432"/>
                  </a:lnTo>
                  <a:lnTo>
                    <a:pt x="867156" y="408432"/>
                  </a:lnTo>
                  <a:lnTo>
                    <a:pt x="867156" y="85344"/>
                  </a:lnTo>
                  <a:lnTo>
                    <a:pt x="722376" y="85344"/>
                  </a:lnTo>
                  <a:lnTo>
                    <a:pt x="794766" y="0"/>
                  </a:lnTo>
                  <a:close/>
                </a:path>
              </a:pathLst>
            </a:custGeom>
            <a:solidFill>
              <a:srgbClr val="FF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68755" y="2230628"/>
            <a:ext cx="7651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Rend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ion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13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714500" y="1935479"/>
            <a:ext cx="189230" cy="189230"/>
            <a:chOff x="1714500" y="1935479"/>
            <a:chExt cx="189230" cy="189230"/>
          </a:xfrm>
        </p:grpSpPr>
        <p:sp>
          <p:nvSpPr>
            <p:cNvPr id="20" name="object 20"/>
            <p:cNvSpPr/>
            <p:nvPr/>
          </p:nvSpPr>
          <p:spPr>
            <a:xfrm>
              <a:off x="1714500" y="1935479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97535" y="0"/>
                  </a:moveTo>
                  <a:lnTo>
                    <a:pt x="60650" y="6238"/>
                  </a:lnTo>
                  <a:lnTo>
                    <a:pt x="29908" y="25336"/>
                  </a:lnTo>
                  <a:lnTo>
                    <a:pt x="8596" y="54435"/>
                  </a:lnTo>
                  <a:lnTo>
                    <a:pt x="0" y="90677"/>
                  </a:lnTo>
                  <a:lnTo>
                    <a:pt x="5798" y="127896"/>
                  </a:lnTo>
                  <a:lnTo>
                    <a:pt x="24669" y="158686"/>
                  </a:lnTo>
                  <a:lnTo>
                    <a:pt x="53685" y="180046"/>
                  </a:lnTo>
                  <a:lnTo>
                    <a:pt x="89915" y="188975"/>
                  </a:lnTo>
                  <a:lnTo>
                    <a:pt x="127253" y="183177"/>
                  </a:lnTo>
                  <a:lnTo>
                    <a:pt x="158305" y="164306"/>
                  </a:lnTo>
                  <a:lnTo>
                    <a:pt x="179927" y="135290"/>
                  </a:lnTo>
                  <a:lnTo>
                    <a:pt x="188975" y="99059"/>
                  </a:lnTo>
                  <a:lnTo>
                    <a:pt x="163067" y="97535"/>
                  </a:lnTo>
                  <a:lnTo>
                    <a:pt x="156602" y="124182"/>
                  </a:lnTo>
                  <a:lnTo>
                    <a:pt x="141065" y="145541"/>
                  </a:lnTo>
                  <a:lnTo>
                    <a:pt x="118812" y="159472"/>
                  </a:lnTo>
                  <a:lnTo>
                    <a:pt x="92201" y="163829"/>
                  </a:lnTo>
                  <a:lnTo>
                    <a:pt x="65436" y="157352"/>
                  </a:lnTo>
                  <a:lnTo>
                    <a:pt x="43814" y="141731"/>
                  </a:lnTo>
                  <a:lnTo>
                    <a:pt x="29622" y="119252"/>
                  </a:lnTo>
                  <a:lnTo>
                    <a:pt x="25145" y="92201"/>
                  </a:lnTo>
                  <a:lnTo>
                    <a:pt x="31622" y="65543"/>
                  </a:lnTo>
                  <a:lnTo>
                    <a:pt x="47243" y="44100"/>
                  </a:lnTo>
                  <a:lnTo>
                    <a:pt x="69722" y="29944"/>
                  </a:lnTo>
                  <a:lnTo>
                    <a:pt x="96773" y="25145"/>
                  </a:lnTo>
                  <a:lnTo>
                    <a:pt x="975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7839" y="2043683"/>
              <a:ext cx="107442" cy="5562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743402" y="1964816"/>
              <a:ext cx="132715" cy="134620"/>
            </a:xfrm>
            <a:custGeom>
              <a:avLst/>
              <a:gdLst/>
              <a:ahLst/>
              <a:cxnLst/>
              <a:rect l="l" t="t" r="r" b="b"/>
              <a:pathLst>
                <a:path w="132714" h="134619">
                  <a:moveTo>
                    <a:pt x="35288" y="1269"/>
                  </a:moveTo>
                  <a:lnTo>
                    <a:pt x="36391" y="524"/>
                  </a:lnTo>
                  <a:lnTo>
                    <a:pt x="38966" y="0"/>
                  </a:lnTo>
                </a:path>
                <a:path w="132714" h="134619">
                  <a:moveTo>
                    <a:pt x="64144" y="134323"/>
                  </a:moveTo>
                  <a:lnTo>
                    <a:pt x="63299" y="134493"/>
                  </a:lnTo>
                  <a:lnTo>
                    <a:pt x="55774" y="132958"/>
                  </a:lnTo>
                </a:path>
                <a:path w="132714" h="134619">
                  <a:moveTo>
                    <a:pt x="42391" y="130228"/>
                  </a:moveTo>
                  <a:lnTo>
                    <a:pt x="36391" y="129004"/>
                  </a:lnTo>
                  <a:lnTo>
                    <a:pt x="33072" y="126748"/>
                  </a:lnTo>
                </a:path>
                <a:path w="132714" h="134619">
                  <a:moveTo>
                    <a:pt x="17609" y="116236"/>
                  </a:moveTo>
                  <a:lnTo>
                    <a:pt x="14341" y="114014"/>
                  </a:lnTo>
                  <a:lnTo>
                    <a:pt x="13424" y="112644"/>
                  </a:lnTo>
                </a:path>
                <a:path w="132714" h="134619">
                  <a:moveTo>
                    <a:pt x="53" y="92663"/>
                  </a:moveTo>
                  <a:lnTo>
                    <a:pt x="0" y="92582"/>
                  </a:lnTo>
                </a:path>
                <a:path w="132714" h="134619">
                  <a:moveTo>
                    <a:pt x="127307" y="37659"/>
                  </a:moveTo>
                  <a:lnTo>
                    <a:pt x="127319" y="37718"/>
                  </a:lnTo>
                </a:path>
                <a:path w="132714" h="134619">
                  <a:moveTo>
                    <a:pt x="132336" y="62862"/>
                  </a:moveTo>
                  <a:lnTo>
                    <a:pt x="132641" y="64389"/>
                  </a:lnTo>
                  <a:lnTo>
                    <a:pt x="132182" y="66729"/>
                  </a:lnTo>
                </a:path>
                <a:path w="132714" h="134619">
                  <a:moveTo>
                    <a:pt x="128619" y="84875"/>
                  </a:moveTo>
                  <a:lnTo>
                    <a:pt x="127271" y="91737"/>
                  </a:lnTo>
                  <a:lnTo>
                    <a:pt x="125835" y="93910"/>
                  </a:lnTo>
                </a:path>
                <a:path w="132714" h="134619">
                  <a:moveTo>
                    <a:pt x="117532" y="106469"/>
                  </a:moveTo>
                  <a:lnTo>
                    <a:pt x="112543" y="114014"/>
                  </a:lnTo>
                  <a:lnTo>
                    <a:pt x="100528" y="122195"/>
                  </a:lnTo>
                </a:path>
                <a:path w="132714" h="134619">
                  <a:moveTo>
                    <a:pt x="94359" y="126396"/>
                  </a:moveTo>
                  <a:lnTo>
                    <a:pt x="90529" y="129004"/>
                  </a:lnTo>
                  <a:lnTo>
                    <a:pt x="79152" y="131297"/>
                  </a:lnTo>
                </a:path>
                <a:path w="132714" h="134619">
                  <a:moveTo>
                    <a:pt x="68673" y="133410"/>
                  </a:moveTo>
                  <a:lnTo>
                    <a:pt x="64823" y="13418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7359" y="1960625"/>
              <a:ext cx="138683" cy="13868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737359" y="1959863"/>
              <a:ext cx="139065" cy="139700"/>
            </a:xfrm>
            <a:custGeom>
              <a:avLst/>
              <a:gdLst/>
              <a:ahLst/>
              <a:cxnLst/>
              <a:rect l="l" t="t" r="r" b="b"/>
              <a:pathLst>
                <a:path w="139064" h="139700">
                  <a:moveTo>
                    <a:pt x="0" y="69342"/>
                  </a:moveTo>
                  <a:lnTo>
                    <a:pt x="5476" y="42433"/>
                  </a:lnTo>
                  <a:lnTo>
                    <a:pt x="20383" y="20383"/>
                  </a:lnTo>
                  <a:lnTo>
                    <a:pt x="42433" y="5476"/>
                  </a:lnTo>
                  <a:lnTo>
                    <a:pt x="69342" y="0"/>
                  </a:lnTo>
                  <a:lnTo>
                    <a:pt x="96571" y="5476"/>
                  </a:lnTo>
                  <a:lnTo>
                    <a:pt x="118586" y="20383"/>
                  </a:lnTo>
                  <a:lnTo>
                    <a:pt x="133314" y="42433"/>
                  </a:lnTo>
                  <a:lnTo>
                    <a:pt x="138684" y="69342"/>
                  </a:lnTo>
                  <a:lnTo>
                    <a:pt x="133314" y="96690"/>
                  </a:lnTo>
                  <a:lnTo>
                    <a:pt x="118586" y="118967"/>
                  </a:lnTo>
                  <a:lnTo>
                    <a:pt x="96571" y="133957"/>
                  </a:lnTo>
                  <a:lnTo>
                    <a:pt x="69342" y="139446"/>
                  </a:lnTo>
                  <a:lnTo>
                    <a:pt x="42433" y="133957"/>
                  </a:lnTo>
                  <a:lnTo>
                    <a:pt x="20383" y="118967"/>
                  </a:lnTo>
                  <a:lnTo>
                    <a:pt x="5476" y="96690"/>
                  </a:lnTo>
                  <a:lnTo>
                    <a:pt x="0" y="6934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780285" y="1960117"/>
            <a:ext cx="5397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60" dirty="0">
                <a:latin typeface="Tahoma"/>
                <a:cs typeface="Tahoma"/>
              </a:rPr>
              <a:t>1</a:t>
            </a:r>
            <a:endParaRPr sz="7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35736" y="3616452"/>
            <a:ext cx="1120140" cy="429895"/>
          </a:xfrm>
          <a:custGeom>
            <a:avLst/>
            <a:gdLst/>
            <a:ahLst/>
            <a:cxnLst/>
            <a:rect l="l" t="t" r="r" b="b"/>
            <a:pathLst>
              <a:path w="1120139" h="429895">
                <a:moveTo>
                  <a:pt x="867156" y="0"/>
                </a:moveTo>
                <a:lnTo>
                  <a:pt x="0" y="0"/>
                </a:lnTo>
                <a:lnTo>
                  <a:pt x="0" y="323088"/>
                </a:lnTo>
                <a:lnTo>
                  <a:pt x="505206" y="323088"/>
                </a:lnTo>
                <a:lnTo>
                  <a:pt x="1120140" y="429768"/>
                </a:lnTo>
                <a:lnTo>
                  <a:pt x="722376" y="323088"/>
                </a:lnTo>
                <a:lnTo>
                  <a:pt x="867156" y="323088"/>
                </a:lnTo>
                <a:lnTo>
                  <a:pt x="867156" y="0"/>
                </a:lnTo>
                <a:close/>
              </a:path>
            </a:pathLst>
          </a:custGeom>
          <a:solidFill>
            <a:srgbClr val="FF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68755" y="3693667"/>
            <a:ext cx="4794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ck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2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13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042160" y="4002023"/>
            <a:ext cx="189230" cy="189865"/>
            <a:chOff x="2042160" y="4002023"/>
            <a:chExt cx="189230" cy="189865"/>
          </a:xfrm>
        </p:grpSpPr>
        <p:sp>
          <p:nvSpPr>
            <p:cNvPr id="29" name="object 29"/>
            <p:cNvSpPr/>
            <p:nvPr/>
          </p:nvSpPr>
          <p:spPr>
            <a:xfrm>
              <a:off x="2042160" y="4002023"/>
              <a:ext cx="189230" cy="189865"/>
            </a:xfrm>
            <a:custGeom>
              <a:avLst/>
              <a:gdLst/>
              <a:ahLst/>
              <a:cxnLst/>
              <a:rect l="l" t="t" r="r" b="b"/>
              <a:pathLst>
                <a:path w="189230" h="189864">
                  <a:moveTo>
                    <a:pt x="97535" y="0"/>
                  </a:moveTo>
                  <a:lnTo>
                    <a:pt x="60757" y="6238"/>
                  </a:lnTo>
                  <a:lnTo>
                    <a:pt x="30194" y="25336"/>
                  </a:lnTo>
                  <a:lnTo>
                    <a:pt x="8917" y="54435"/>
                  </a:lnTo>
                  <a:lnTo>
                    <a:pt x="0" y="90678"/>
                  </a:lnTo>
                  <a:lnTo>
                    <a:pt x="5810" y="128016"/>
                  </a:lnTo>
                  <a:lnTo>
                    <a:pt x="24764" y="159067"/>
                  </a:lnTo>
                  <a:lnTo>
                    <a:pt x="54006" y="180689"/>
                  </a:lnTo>
                  <a:lnTo>
                    <a:pt x="90677" y="189738"/>
                  </a:lnTo>
                  <a:lnTo>
                    <a:pt x="127575" y="183820"/>
                  </a:lnTo>
                  <a:lnTo>
                    <a:pt x="158400" y="164687"/>
                  </a:lnTo>
                  <a:lnTo>
                    <a:pt x="179939" y="135409"/>
                  </a:lnTo>
                  <a:lnTo>
                    <a:pt x="188975" y="99060"/>
                  </a:lnTo>
                  <a:lnTo>
                    <a:pt x="163829" y="97536"/>
                  </a:lnTo>
                  <a:lnTo>
                    <a:pt x="157352" y="124182"/>
                  </a:lnTo>
                  <a:lnTo>
                    <a:pt x="141731" y="145542"/>
                  </a:lnTo>
                  <a:lnTo>
                    <a:pt x="119252" y="159472"/>
                  </a:lnTo>
                  <a:lnTo>
                    <a:pt x="92201" y="163830"/>
                  </a:lnTo>
                  <a:lnTo>
                    <a:pt x="65436" y="157781"/>
                  </a:lnTo>
                  <a:lnTo>
                    <a:pt x="43814" y="142303"/>
                  </a:lnTo>
                  <a:lnTo>
                    <a:pt x="29622" y="119681"/>
                  </a:lnTo>
                  <a:lnTo>
                    <a:pt x="25145" y="92202"/>
                  </a:lnTo>
                  <a:lnTo>
                    <a:pt x="31622" y="65555"/>
                  </a:lnTo>
                  <a:lnTo>
                    <a:pt x="47243" y="44196"/>
                  </a:lnTo>
                  <a:lnTo>
                    <a:pt x="69722" y="30265"/>
                  </a:lnTo>
                  <a:lnTo>
                    <a:pt x="96773" y="25908"/>
                  </a:lnTo>
                  <a:lnTo>
                    <a:pt x="975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5500" y="4046219"/>
              <a:ext cx="108966" cy="11963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070172" y="4030901"/>
              <a:ext cx="134620" cy="135255"/>
            </a:xfrm>
            <a:custGeom>
              <a:avLst/>
              <a:gdLst/>
              <a:ahLst/>
              <a:cxnLst/>
              <a:rect l="l" t="t" r="r" b="b"/>
              <a:pathLst>
                <a:path w="134619" h="135254">
                  <a:moveTo>
                    <a:pt x="0" y="39536"/>
                  </a:moveTo>
                  <a:lnTo>
                    <a:pt x="324" y="37940"/>
                  </a:lnTo>
                  <a:lnTo>
                    <a:pt x="530" y="37636"/>
                  </a:lnTo>
                </a:path>
                <a:path w="134619" h="135254">
                  <a:moveTo>
                    <a:pt x="14976" y="16267"/>
                  </a:moveTo>
                  <a:lnTo>
                    <a:pt x="15231" y="15889"/>
                  </a:lnTo>
                  <a:lnTo>
                    <a:pt x="17255" y="14521"/>
                  </a:lnTo>
                </a:path>
                <a:path w="134619" h="135254">
                  <a:moveTo>
                    <a:pt x="35571" y="2139"/>
                  </a:moveTo>
                  <a:lnTo>
                    <a:pt x="37281" y="983"/>
                  </a:lnTo>
                  <a:lnTo>
                    <a:pt x="42112" y="0"/>
                  </a:lnTo>
                </a:path>
                <a:path w="134619" h="135254">
                  <a:moveTo>
                    <a:pt x="65590" y="134671"/>
                  </a:moveTo>
                  <a:lnTo>
                    <a:pt x="64190" y="134952"/>
                  </a:lnTo>
                  <a:lnTo>
                    <a:pt x="61315" y="134366"/>
                  </a:lnTo>
                </a:path>
                <a:path w="134619" h="135254">
                  <a:moveTo>
                    <a:pt x="41659" y="130356"/>
                  </a:moveTo>
                  <a:lnTo>
                    <a:pt x="37281" y="129463"/>
                  </a:lnTo>
                  <a:lnTo>
                    <a:pt x="34675" y="127692"/>
                  </a:lnTo>
                </a:path>
                <a:path w="134619" h="135254">
                  <a:moveTo>
                    <a:pt x="18137" y="116448"/>
                  </a:moveTo>
                  <a:lnTo>
                    <a:pt x="15231" y="114473"/>
                  </a:lnTo>
                  <a:lnTo>
                    <a:pt x="14339" y="113141"/>
                  </a:lnTo>
                </a:path>
                <a:path w="134619" h="135254">
                  <a:moveTo>
                    <a:pt x="943" y="93122"/>
                  </a:moveTo>
                  <a:lnTo>
                    <a:pt x="890" y="93042"/>
                  </a:lnTo>
                </a:path>
                <a:path w="134619" h="135254">
                  <a:moveTo>
                    <a:pt x="181" y="91483"/>
                  </a:moveTo>
                  <a:lnTo>
                    <a:pt x="36" y="90756"/>
                  </a:lnTo>
                </a:path>
                <a:path w="134619" h="135254">
                  <a:moveTo>
                    <a:pt x="91105" y="896"/>
                  </a:moveTo>
                  <a:lnTo>
                    <a:pt x="91538" y="983"/>
                  </a:lnTo>
                  <a:lnTo>
                    <a:pt x="92118" y="1371"/>
                  </a:lnTo>
                </a:path>
                <a:path w="134619" h="135254">
                  <a:moveTo>
                    <a:pt x="113179" y="15464"/>
                  </a:moveTo>
                  <a:lnTo>
                    <a:pt x="113815" y="15889"/>
                  </a:lnTo>
                  <a:lnTo>
                    <a:pt x="114291" y="16591"/>
                  </a:lnTo>
                </a:path>
                <a:path w="134619" h="135254">
                  <a:moveTo>
                    <a:pt x="126673" y="34805"/>
                  </a:moveTo>
                  <a:lnTo>
                    <a:pt x="126895" y="35130"/>
                  </a:lnTo>
                </a:path>
                <a:path w="134619" h="135254">
                  <a:moveTo>
                    <a:pt x="127435" y="35926"/>
                  </a:moveTo>
                  <a:lnTo>
                    <a:pt x="127931" y="36654"/>
                  </a:lnTo>
                </a:path>
                <a:path w="134619" h="135254">
                  <a:moveTo>
                    <a:pt x="128197" y="37046"/>
                  </a:moveTo>
                  <a:lnTo>
                    <a:pt x="128805" y="37940"/>
                  </a:lnTo>
                  <a:lnTo>
                    <a:pt x="128853" y="38178"/>
                  </a:lnTo>
                </a:path>
                <a:path w="134619" h="135254">
                  <a:moveTo>
                    <a:pt x="128959" y="38698"/>
                  </a:moveTo>
                  <a:lnTo>
                    <a:pt x="129320" y="40464"/>
                  </a:lnTo>
                </a:path>
                <a:path w="134619" h="135254">
                  <a:moveTo>
                    <a:pt x="133531" y="61112"/>
                  </a:moveTo>
                  <a:lnTo>
                    <a:pt x="133827" y="62562"/>
                  </a:lnTo>
                </a:path>
                <a:path w="134619" h="135254">
                  <a:moveTo>
                    <a:pt x="134101" y="63906"/>
                  </a:moveTo>
                  <a:lnTo>
                    <a:pt x="134294" y="64848"/>
                  </a:lnTo>
                  <a:lnTo>
                    <a:pt x="128805" y="92197"/>
                  </a:lnTo>
                  <a:lnTo>
                    <a:pt x="118841" y="107003"/>
                  </a:lnTo>
                </a:path>
                <a:path w="134619" h="135254">
                  <a:moveTo>
                    <a:pt x="115789" y="111540"/>
                  </a:moveTo>
                  <a:lnTo>
                    <a:pt x="113815" y="114473"/>
                  </a:lnTo>
                  <a:lnTo>
                    <a:pt x="103427" y="121463"/>
                  </a:lnTo>
                </a:path>
                <a:path w="134619" h="135254">
                  <a:moveTo>
                    <a:pt x="96019" y="126448"/>
                  </a:moveTo>
                  <a:lnTo>
                    <a:pt x="91538" y="129463"/>
                  </a:lnTo>
                  <a:lnTo>
                    <a:pt x="81062" y="13156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5020" y="4027169"/>
              <a:ext cx="139446" cy="13868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065020" y="4026407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>
                  <a:moveTo>
                    <a:pt x="0" y="69341"/>
                  </a:moveTo>
                  <a:lnTo>
                    <a:pt x="5476" y="42433"/>
                  </a:lnTo>
                  <a:lnTo>
                    <a:pt x="20383" y="20383"/>
                  </a:lnTo>
                  <a:lnTo>
                    <a:pt x="42433" y="5476"/>
                  </a:lnTo>
                  <a:lnTo>
                    <a:pt x="69342" y="0"/>
                  </a:lnTo>
                  <a:lnTo>
                    <a:pt x="96690" y="5476"/>
                  </a:lnTo>
                  <a:lnTo>
                    <a:pt x="118967" y="20383"/>
                  </a:lnTo>
                  <a:lnTo>
                    <a:pt x="133957" y="42433"/>
                  </a:lnTo>
                  <a:lnTo>
                    <a:pt x="139446" y="69341"/>
                  </a:lnTo>
                  <a:lnTo>
                    <a:pt x="133957" y="96690"/>
                  </a:lnTo>
                  <a:lnTo>
                    <a:pt x="118967" y="118967"/>
                  </a:lnTo>
                  <a:lnTo>
                    <a:pt x="96690" y="133957"/>
                  </a:lnTo>
                  <a:lnTo>
                    <a:pt x="69342" y="139445"/>
                  </a:lnTo>
                  <a:lnTo>
                    <a:pt x="42433" y="133957"/>
                  </a:lnTo>
                  <a:lnTo>
                    <a:pt x="20383" y="118967"/>
                  </a:lnTo>
                  <a:lnTo>
                    <a:pt x="5476" y="96690"/>
                  </a:lnTo>
                  <a:lnTo>
                    <a:pt x="0" y="69341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101088" y="4027424"/>
            <a:ext cx="6794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5" dirty="0">
                <a:latin typeface="Tahoma"/>
                <a:cs typeface="Tahoma"/>
              </a:rPr>
              <a:t>2</a:t>
            </a:r>
            <a:endParaRPr sz="7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895850" y="2681477"/>
            <a:ext cx="189865" cy="189865"/>
            <a:chOff x="4895850" y="2681477"/>
            <a:chExt cx="189865" cy="189865"/>
          </a:xfrm>
        </p:grpSpPr>
        <p:sp>
          <p:nvSpPr>
            <p:cNvPr id="36" name="object 36"/>
            <p:cNvSpPr/>
            <p:nvPr/>
          </p:nvSpPr>
          <p:spPr>
            <a:xfrm>
              <a:off x="4895850" y="2681477"/>
              <a:ext cx="189865" cy="189865"/>
            </a:xfrm>
            <a:custGeom>
              <a:avLst/>
              <a:gdLst/>
              <a:ahLst/>
              <a:cxnLst/>
              <a:rect l="l" t="t" r="r" b="b"/>
              <a:pathLst>
                <a:path w="189864" h="189864">
                  <a:moveTo>
                    <a:pt x="98297" y="0"/>
                  </a:moveTo>
                  <a:lnTo>
                    <a:pt x="61400" y="6238"/>
                  </a:lnTo>
                  <a:lnTo>
                    <a:pt x="30575" y="25336"/>
                  </a:lnTo>
                  <a:lnTo>
                    <a:pt x="9036" y="54435"/>
                  </a:lnTo>
                  <a:lnTo>
                    <a:pt x="0" y="90677"/>
                  </a:lnTo>
                  <a:lnTo>
                    <a:pt x="6238" y="128015"/>
                  </a:lnTo>
                  <a:lnTo>
                    <a:pt x="25336" y="159067"/>
                  </a:lnTo>
                  <a:lnTo>
                    <a:pt x="54435" y="180689"/>
                  </a:lnTo>
                  <a:lnTo>
                    <a:pt x="90677" y="189737"/>
                  </a:lnTo>
                  <a:lnTo>
                    <a:pt x="128015" y="183820"/>
                  </a:lnTo>
                  <a:lnTo>
                    <a:pt x="159067" y="164687"/>
                  </a:lnTo>
                  <a:lnTo>
                    <a:pt x="180689" y="135409"/>
                  </a:lnTo>
                  <a:lnTo>
                    <a:pt x="189737" y="99059"/>
                  </a:lnTo>
                  <a:lnTo>
                    <a:pt x="163829" y="97535"/>
                  </a:lnTo>
                  <a:lnTo>
                    <a:pt x="157364" y="124182"/>
                  </a:lnTo>
                  <a:lnTo>
                    <a:pt x="141827" y="145541"/>
                  </a:lnTo>
                  <a:lnTo>
                    <a:pt x="119574" y="159472"/>
                  </a:lnTo>
                  <a:lnTo>
                    <a:pt x="92963" y="163829"/>
                  </a:lnTo>
                  <a:lnTo>
                    <a:pt x="65877" y="157793"/>
                  </a:lnTo>
                  <a:lnTo>
                    <a:pt x="44291" y="142398"/>
                  </a:lnTo>
                  <a:lnTo>
                    <a:pt x="30277" y="120003"/>
                  </a:lnTo>
                  <a:lnTo>
                    <a:pt x="25907" y="92963"/>
                  </a:lnTo>
                  <a:lnTo>
                    <a:pt x="31956" y="65877"/>
                  </a:lnTo>
                  <a:lnTo>
                    <a:pt x="47434" y="44291"/>
                  </a:lnTo>
                  <a:lnTo>
                    <a:pt x="70056" y="30277"/>
                  </a:lnTo>
                  <a:lnTo>
                    <a:pt x="97535" y="25907"/>
                  </a:lnTo>
                  <a:lnTo>
                    <a:pt x="982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2906" y="2789681"/>
              <a:ext cx="94488" cy="5562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919472" y="2710520"/>
              <a:ext cx="71120" cy="135255"/>
            </a:xfrm>
            <a:custGeom>
              <a:avLst/>
              <a:gdLst/>
              <a:ahLst/>
              <a:cxnLst/>
              <a:rect l="l" t="t" r="r" b="b"/>
              <a:pathLst>
                <a:path w="71120" h="135255">
                  <a:moveTo>
                    <a:pt x="0" y="65445"/>
                  </a:moveTo>
                  <a:lnTo>
                    <a:pt x="0" y="65444"/>
                  </a:lnTo>
                </a:path>
                <a:path w="71120" h="135255">
                  <a:moveTo>
                    <a:pt x="41118" y="1724"/>
                  </a:moveTo>
                  <a:lnTo>
                    <a:pt x="42433" y="830"/>
                  </a:lnTo>
                  <a:lnTo>
                    <a:pt x="46503" y="0"/>
                  </a:lnTo>
                </a:path>
                <a:path w="71120" h="135255">
                  <a:moveTo>
                    <a:pt x="70774" y="134495"/>
                  </a:moveTo>
                  <a:lnTo>
                    <a:pt x="69342" y="134787"/>
                  </a:lnTo>
                  <a:lnTo>
                    <a:pt x="66639" y="134237"/>
                  </a:lnTo>
                </a:path>
                <a:path w="71120" h="135255">
                  <a:moveTo>
                    <a:pt x="46423" y="130122"/>
                  </a:moveTo>
                  <a:lnTo>
                    <a:pt x="42433" y="129310"/>
                  </a:lnTo>
                  <a:lnTo>
                    <a:pt x="39467" y="127305"/>
                  </a:lnTo>
                </a:path>
                <a:path w="71120" h="135255">
                  <a:moveTo>
                    <a:pt x="22638" y="115928"/>
                  </a:moveTo>
                  <a:lnTo>
                    <a:pt x="20383" y="114403"/>
                  </a:lnTo>
                  <a:lnTo>
                    <a:pt x="19232" y="112701"/>
                  </a:lnTo>
                </a:path>
                <a:path w="71120" h="135255">
                  <a:moveTo>
                    <a:pt x="6096" y="93269"/>
                  </a:moveTo>
                  <a:lnTo>
                    <a:pt x="5830" y="92877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924745" y="280187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4762" y="149"/>
                  </a:moveTo>
                  <a:lnTo>
                    <a:pt x="4823" y="14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919472" y="2747692"/>
              <a:ext cx="139065" cy="93980"/>
            </a:xfrm>
            <a:custGeom>
              <a:avLst/>
              <a:gdLst/>
              <a:ahLst/>
              <a:cxnLst/>
              <a:rect l="l" t="t" r="r" b="b"/>
              <a:pathLst>
                <a:path w="139064" h="93980">
                  <a:moveTo>
                    <a:pt x="0" y="28274"/>
                  </a:moveTo>
                  <a:lnTo>
                    <a:pt x="0" y="28273"/>
                  </a:lnTo>
                </a:path>
                <a:path w="139064" h="93980">
                  <a:moveTo>
                    <a:pt x="132588" y="0"/>
                  </a:moveTo>
                  <a:lnTo>
                    <a:pt x="132641" y="79"/>
                  </a:lnTo>
                </a:path>
                <a:path w="139064" h="93980">
                  <a:moveTo>
                    <a:pt x="138357" y="26643"/>
                  </a:moveTo>
                  <a:lnTo>
                    <a:pt x="138684" y="28273"/>
                  </a:lnTo>
                  <a:lnTo>
                    <a:pt x="138178" y="30756"/>
                  </a:lnTo>
                </a:path>
                <a:path w="139064" h="93980">
                  <a:moveTo>
                    <a:pt x="134660" y="48039"/>
                  </a:moveTo>
                  <a:lnTo>
                    <a:pt x="133207" y="55181"/>
                  </a:lnTo>
                  <a:lnTo>
                    <a:pt x="132179" y="56702"/>
                  </a:lnTo>
                </a:path>
                <a:path w="139064" h="93980">
                  <a:moveTo>
                    <a:pt x="119154" y="75969"/>
                  </a:moveTo>
                  <a:lnTo>
                    <a:pt x="118300" y="77232"/>
                  </a:lnTo>
                  <a:lnTo>
                    <a:pt x="111968" y="81512"/>
                  </a:lnTo>
                </a:path>
                <a:path w="139064" h="93980">
                  <a:moveTo>
                    <a:pt x="99526" y="89923"/>
                  </a:moveTo>
                  <a:lnTo>
                    <a:pt x="96250" y="92138"/>
                  </a:lnTo>
                  <a:lnTo>
                    <a:pt x="88409" y="9373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9472" y="2706623"/>
              <a:ext cx="138683" cy="13868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919472" y="2705861"/>
              <a:ext cx="139065" cy="139700"/>
            </a:xfrm>
            <a:custGeom>
              <a:avLst/>
              <a:gdLst/>
              <a:ahLst/>
              <a:cxnLst/>
              <a:rect l="l" t="t" r="r" b="b"/>
              <a:pathLst>
                <a:path w="139064" h="139700">
                  <a:moveTo>
                    <a:pt x="0" y="70103"/>
                  </a:moveTo>
                  <a:lnTo>
                    <a:pt x="5476" y="42755"/>
                  </a:lnTo>
                  <a:lnTo>
                    <a:pt x="20383" y="20478"/>
                  </a:lnTo>
                  <a:lnTo>
                    <a:pt x="42433" y="5488"/>
                  </a:lnTo>
                  <a:lnTo>
                    <a:pt x="69342" y="0"/>
                  </a:lnTo>
                  <a:lnTo>
                    <a:pt x="96250" y="5488"/>
                  </a:lnTo>
                  <a:lnTo>
                    <a:pt x="118300" y="20478"/>
                  </a:lnTo>
                  <a:lnTo>
                    <a:pt x="133207" y="42755"/>
                  </a:lnTo>
                  <a:lnTo>
                    <a:pt x="138684" y="70103"/>
                  </a:lnTo>
                  <a:lnTo>
                    <a:pt x="133207" y="97012"/>
                  </a:lnTo>
                  <a:lnTo>
                    <a:pt x="118300" y="119062"/>
                  </a:lnTo>
                  <a:lnTo>
                    <a:pt x="96250" y="133969"/>
                  </a:lnTo>
                  <a:lnTo>
                    <a:pt x="69342" y="139445"/>
                  </a:lnTo>
                  <a:lnTo>
                    <a:pt x="42433" y="133969"/>
                  </a:lnTo>
                  <a:lnTo>
                    <a:pt x="20383" y="119062"/>
                  </a:lnTo>
                  <a:lnTo>
                    <a:pt x="5476" y="97012"/>
                  </a:lnTo>
                  <a:lnTo>
                    <a:pt x="0" y="70103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954778" y="2706877"/>
            <a:ext cx="6858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45" dirty="0">
                <a:latin typeface="Tahoma"/>
                <a:cs typeface="Tahoma"/>
              </a:rPr>
              <a:t>3</a:t>
            </a:r>
            <a:endParaRPr sz="700">
              <a:latin typeface="Tahoma"/>
              <a:cs typeface="Tahom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071109" y="2153411"/>
            <a:ext cx="1312545" cy="664210"/>
          </a:xfrm>
          <a:custGeom>
            <a:avLst/>
            <a:gdLst/>
            <a:ahLst/>
            <a:cxnLst/>
            <a:rect l="l" t="t" r="r" b="b"/>
            <a:pathLst>
              <a:path w="1312545" h="664210">
                <a:moveTo>
                  <a:pt x="1312164" y="0"/>
                </a:moveTo>
                <a:lnTo>
                  <a:pt x="445008" y="0"/>
                </a:lnTo>
                <a:lnTo>
                  <a:pt x="445008" y="323088"/>
                </a:lnTo>
                <a:lnTo>
                  <a:pt x="589788" y="323088"/>
                </a:lnTo>
                <a:lnTo>
                  <a:pt x="0" y="663702"/>
                </a:lnTo>
                <a:lnTo>
                  <a:pt x="806196" y="323088"/>
                </a:lnTo>
                <a:lnTo>
                  <a:pt x="1312164" y="323088"/>
                </a:lnTo>
                <a:lnTo>
                  <a:pt x="1312164" y="0"/>
                </a:lnTo>
                <a:close/>
              </a:path>
            </a:pathLst>
          </a:custGeom>
          <a:solidFill>
            <a:srgbClr val="FF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49900" y="2230628"/>
            <a:ext cx="6737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op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2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13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37819" y="1126616"/>
            <a:ext cx="6094730" cy="3429000"/>
            <a:chOff x="837819" y="1126616"/>
            <a:chExt cx="6094730" cy="3429000"/>
          </a:xfrm>
        </p:grpSpPr>
        <p:sp>
          <p:nvSpPr>
            <p:cNvPr id="47" name="object 47"/>
            <p:cNvSpPr/>
            <p:nvPr/>
          </p:nvSpPr>
          <p:spPr>
            <a:xfrm>
              <a:off x="3728466" y="2670809"/>
              <a:ext cx="1160780" cy="340360"/>
            </a:xfrm>
            <a:custGeom>
              <a:avLst/>
              <a:gdLst/>
              <a:ahLst/>
              <a:cxnLst/>
              <a:rect l="l" t="t" r="r" b="b"/>
              <a:pathLst>
                <a:path w="1160779" h="340360">
                  <a:moveTo>
                    <a:pt x="0" y="0"/>
                  </a:moveTo>
                  <a:lnTo>
                    <a:pt x="1160526" y="0"/>
                  </a:lnTo>
                  <a:lnTo>
                    <a:pt x="1160526" y="339851"/>
                  </a:lnTo>
                  <a:lnTo>
                    <a:pt x="0" y="3398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44296" y="1133093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50" name="object 50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851909" y="8783066"/>
            <a:ext cx="8001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184</a:t>
            </a:r>
            <a:endParaRPr sz="400">
              <a:latin typeface="Tahoma"/>
              <a:cs typeface="Tahom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85266" y="6162294"/>
            <a:ext cx="2904490" cy="2444115"/>
          </a:xfrm>
          <a:custGeom>
            <a:avLst/>
            <a:gdLst/>
            <a:ahLst/>
            <a:cxnLst/>
            <a:rect l="l" t="t" r="r" b="b"/>
            <a:pathLst>
              <a:path w="2904490" h="2444115">
                <a:moveTo>
                  <a:pt x="2903982" y="0"/>
                </a:moveTo>
                <a:lnTo>
                  <a:pt x="0" y="0"/>
                </a:lnTo>
                <a:lnTo>
                  <a:pt x="0" y="2443733"/>
                </a:lnTo>
                <a:lnTo>
                  <a:pt x="2903982" y="2443733"/>
                </a:lnTo>
                <a:lnTo>
                  <a:pt x="2903982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994663" y="5696965"/>
            <a:ext cx="23253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load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namic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nd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ions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85266" y="6162294"/>
            <a:ext cx="2904490" cy="2444115"/>
          </a:xfrm>
          <a:prstGeom prst="rect">
            <a:avLst/>
          </a:prstGeom>
          <a:ln w="12700">
            <a:solidFill>
              <a:srgbClr val="3691FF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434"/>
              </a:spcBef>
            </a:pPr>
            <a:r>
              <a:rPr sz="1200" spc="-15" dirty="0">
                <a:latin typeface="Tahoma"/>
                <a:cs typeface="Tahoma"/>
              </a:rPr>
              <a:t>D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namic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ndi</a:t>
            </a:r>
            <a:r>
              <a:rPr sz="1200" spc="-25" dirty="0">
                <a:latin typeface="Tahoma"/>
                <a:cs typeface="Tahoma"/>
              </a:rPr>
              <a:t>t</a:t>
            </a:r>
            <a:r>
              <a:rPr sz="1200" spc="-45" dirty="0">
                <a:latin typeface="Tahoma"/>
                <a:cs typeface="Tahoma"/>
              </a:rPr>
              <a:t>ions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ar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348615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49250" algn="l"/>
              </a:tabLst>
            </a:pPr>
            <a:r>
              <a:rPr sz="1100" spc="-70" dirty="0">
                <a:latin typeface="Tahoma"/>
                <a:cs typeface="Tahoma"/>
              </a:rPr>
              <a:t>Va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20" dirty="0">
                <a:latin typeface="Tahoma"/>
                <a:cs typeface="Tahoma"/>
              </a:rPr>
              <a:t>i</a:t>
            </a:r>
            <a:r>
              <a:rPr sz="1100" spc="-85" dirty="0">
                <a:latin typeface="Tahoma"/>
                <a:cs typeface="Tahoma"/>
              </a:rPr>
              <a:t>a</a:t>
            </a:r>
            <a:r>
              <a:rPr sz="1100" spc="-45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ion</a:t>
            </a:r>
            <a:r>
              <a:rPr sz="1100" spc="-9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f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ima</a:t>
            </a:r>
            <a:r>
              <a:rPr sz="1100" spc="25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y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im</a:t>
            </a:r>
            <a:r>
              <a:rPr sz="1100" spc="-60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le</a:t>
            </a:r>
            <a:endParaRPr sz="1100">
              <a:latin typeface="Tahoma"/>
              <a:cs typeface="Tahoma"/>
            </a:endParaRPr>
          </a:p>
          <a:p>
            <a:pPr marL="348615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49250" algn="l"/>
              </a:tabLst>
            </a:pPr>
            <a:r>
              <a:rPr sz="1100" spc="-85" dirty="0">
                <a:latin typeface="Tahoma"/>
                <a:cs typeface="Tahoma"/>
              </a:rPr>
              <a:t>C</a:t>
            </a:r>
            <a:r>
              <a:rPr sz="1100" spc="-40" dirty="0">
                <a:latin typeface="Tahoma"/>
                <a:cs typeface="Tahoma"/>
              </a:rPr>
              <a:t>r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8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on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q</a:t>
            </a:r>
            <a:r>
              <a:rPr sz="1100" spc="-50" dirty="0">
                <a:latin typeface="Tahoma"/>
                <a:cs typeface="Tahoma"/>
              </a:rPr>
              <a:t>u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s</a:t>
            </a:r>
            <a:r>
              <a:rPr sz="1100" spc="-6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941826" y="6161532"/>
            <a:ext cx="2904490" cy="2443480"/>
          </a:xfrm>
          <a:custGeom>
            <a:avLst/>
            <a:gdLst/>
            <a:ahLst/>
            <a:cxnLst/>
            <a:rect l="l" t="t" r="r" b="b"/>
            <a:pathLst>
              <a:path w="2904490" h="2443479">
                <a:moveTo>
                  <a:pt x="2903981" y="0"/>
                </a:moveTo>
                <a:lnTo>
                  <a:pt x="0" y="0"/>
                </a:lnTo>
                <a:lnTo>
                  <a:pt x="0" y="2442972"/>
                </a:lnTo>
                <a:lnTo>
                  <a:pt x="2903981" y="2442972"/>
                </a:lnTo>
                <a:lnTo>
                  <a:pt x="2903981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941826" y="6161532"/>
            <a:ext cx="2904490" cy="2443480"/>
          </a:xfrm>
          <a:prstGeom prst="rect">
            <a:avLst/>
          </a:prstGeom>
          <a:ln w="12700">
            <a:solidFill>
              <a:srgbClr val="3691FF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66040" marR="1602740">
              <a:lnSpc>
                <a:spcPct val="100000"/>
              </a:lnSpc>
              <a:spcBef>
                <a:spcPts val="645"/>
              </a:spcBef>
            </a:pP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15" dirty="0">
                <a:latin typeface="Tahoma"/>
                <a:cs typeface="Tahoma"/>
              </a:rPr>
              <a:t>o</a:t>
            </a:r>
            <a:r>
              <a:rPr sz="1200" spc="-40" dirty="0">
                <a:latin typeface="Tahoma"/>
                <a:cs typeface="Tahoma"/>
              </a:rPr>
              <a:t>wn</a:t>
            </a:r>
            <a:r>
              <a:rPr sz="1200" spc="-15" dirty="0">
                <a:latin typeface="Tahoma"/>
                <a:cs typeface="Tahoma"/>
              </a:rPr>
              <a:t>l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ad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D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namic  </a:t>
            </a:r>
            <a:r>
              <a:rPr sz="1200" spc="-8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ndi</a:t>
            </a:r>
            <a:r>
              <a:rPr sz="1200" spc="-25" dirty="0">
                <a:latin typeface="Tahoma"/>
                <a:cs typeface="Tahoma"/>
              </a:rPr>
              <a:t>t</a:t>
            </a:r>
            <a:r>
              <a:rPr sz="1200" spc="-45" dirty="0">
                <a:latin typeface="Tahoma"/>
                <a:cs typeface="Tahoma"/>
              </a:rPr>
              <a:t>ions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by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u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10" dirty="0">
                <a:latin typeface="Tahoma"/>
                <a:cs typeface="Tahoma"/>
              </a:rPr>
              <a:t>g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341630" marR="1405890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42265" algn="l"/>
              </a:tabLst>
            </a:pPr>
            <a:r>
              <a:rPr sz="1100" spc="-70" dirty="0">
                <a:latin typeface="Tahoma"/>
                <a:cs typeface="Tahoma"/>
              </a:rPr>
              <a:t>P</a:t>
            </a:r>
            <a:r>
              <a:rPr sz="1100" spc="-30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55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on</a:t>
            </a:r>
            <a:r>
              <a:rPr sz="1100" spc="-70" dirty="0">
                <a:latin typeface="Tahoma"/>
                <a:cs typeface="Tahoma"/>
              </a:rPr>
              <a:t>f</a:t>
            </a:r>
            <a:r>
              <a:rPr sz="1100" spc="-35" dirty="0">
                <a:latin typeface="Tahoma"/>
                <a:cs typeface="Tahoma"/>
              </a:rPr>
              <a:t>i</a:t>
            </a:r>
            <a:r>
              <a:rPr sz="1100" spc="-80" dirty="0">
                <a:latin typeface="Tahoma"/>
                <a:cs typeface="Tahoma"/>
              </a:rPr>
              <a:t>g</a:t>
            </a:r>
            <a:r>
              <a:rPr sz="1100" spc="-70" dirty="0">
                <a:latin typeface="Tahoma"/>
                <a:cs typeface="Tahoma"/>
              </a:rPr>
              <a:t>u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d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I</a:t>
            </a:r>
            <a:r>
              <a:rPr sz="1100" spc="-125" dirty="0">
                <a:latin typeface="Tahoma"/>
                <a:cs typeface="Tahoma"/>
              </a:rPr>
              <a:t>m</a:t>
            </a:r>
            <a:r>
              <a:rPr sz="1100" spc="-9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45" dirty="0">
                <a:latin typeface="Tahoma"/>
                <a:cs typeface="Tahoma"/>
              </a:rPr>
              <a:t>e  </a:t>
            </a:r>
            <a:r>
              <a:rPr sz="1100" spc="-55" dirty="0">
                <a:latin typeface="Tahoma"/>
                <a:cs typeface="Tahoma"/>
              </a:rPr>
              <a:t>Presets</a:t>
            </a:r>
            <a:endParaRPr sz="1100">
              <a:latin typeface="Tahoma"/>
              <a:cs typeface="Tahoma"/>
            </a:endParaRPr>
          </a:p>
          <a:p>
            <a:pPr marL="341630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42265" algn="l"/>
              </a:tabLst>
            </a:pPr>
            <a:r>
              <a:rPr sz="1100" spc="-65" dirty="0">
                <a:latin typeface="Tahoma"/>
                <a:cs typeface="Tahoma"/>
              </a:rPr>
              <a:t>I</a:t>
            </a:r>
            <a:r>
              <a:rPr sz="1100" spc="-125" dirty="0">
                <a:latin typeface="Tahoma"/>
                <a:cs typeface="Tahoma"/>
              </a:rPr>
              <a:t>m</a:t>
            </a:r>
            <a:r>
              <a:rPr sz="1100" spc="-9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0" dirty="0">
                <a:latin typeface="Tahoma"/>
                <a:cs typeface="Tahoma"/>
              </a:rPr>
              <a:t>e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p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m</a:t>
            </a:r>
            <a:r>
              <a:rPr sz="1100" spc="-50" dirty="0">
                <a:latin typeface="Tahoma"/>
                <a:cs typeface="Tahoma"/>
              </a:rPr>
              <a:t>e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55" dirty="0">
                <a:latin typeface="Tahoma"/>
                <a:cs typeface="Tahoma"/>
              </a:rPr>
              <a:t>e</a:t>
            </a:r>
            <a:r>
              <a:rPr sz="1100" spc="-35" dirty="0">
                <a:latin typeface="Tahoma"/>
                <a:cs typeface="Tahoma"/>
              </a:rPr>
              <a:t>r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37819" y="5502021"/>
            <a:ext cx="6094730" cy="3429000"/>
            <a:chOff x="837819" y="5502021"/>
            <a:chExt cx="6094730" cy="3429000"/>
          </a:xfrm>
        </p:grpSpPr>
        <p:pic>
          <p:nvPicPr>
            <p:cNvPr id="61" name="object 6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1298" y="7035546"/>
              <a:ext cx="1035558" cy="113995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82823" y="7177278"/>
              <a:ext cx="823722" cy="91059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363724" y="7706106"/>
              <a:ext cx="311785" cy="147955"/>
            </a:xfrm>
            <a:custGeom>
              <a:avLst/>
              <a:gdLst/>
              <a:ahLst/>
              <a:cxnLst/>
              <a:rect l="l" t="t" r="r" b="b"/>
              <a:pathLst>
                <a:path w="311785" h="147954">
                  <a:moveTo>
                    <a:pt x="163830" y="0"/>
                  </a:moveTo>
                  <a:lnTo>
                    <a:pt x="163830" y="147828"/>
                  </a:lnTo>
                  <a:lnTo>
                    <a:pt x="261365" y="99060"/>
                  </a:lnTo>
                  <a:lnTo>
                    <a:pt x="188213" y="99060"/>
                  </a:lnTo>
                  <a:lnTo>
                    <a:pt x="188213" y="49530"/>
                  </a:lnTo>
                  <a:lnTo>
                    <a:pt x="262890" y="49530"/>
                  </a:lnTo>
                  <a:lnTo>
                    <a:pt x="163830" y="0"/>
                  </a:lnTo>
                  <a:close/>
                </a:path>
                <a:path w="311785" h="147954">
                  <a:moveTo>
                    <a:pt x="163830" y="49530"/>
                  </a:moveTo>
                  <a:lnTo>
                    <a:pt x="0" y="49530"/>
                  </a:lnTo>
                  <a:lnTo>
                    <a:pt x="0" y="99060"/>
                  </a:lnTo>
                  <a:lnTo>
                    <a:pt x="163830" y="99060"/>
                  </a:lnTo>
                  <a:lnTo>
                    <a:pt x="163830" y="49530"/>
                  </a:lnTo>
                  <a:close/>
                </a:path>
                <a:path w="311785" h="147954">
                  <a:moveTo>
                    <a:pt x="262890" y="49530"/>
                  </a:moveTo>
                  <a:lnTo>
                    <a:pt x="188213" y="49530"/>
                  </a:lnTo>
                  <a:lnTo>
                    <a:pt x="188213" y="99060"/>
                  </a:lnTo>
                  <a:lnTo>
                    <a:pt x="261365" y="99060"/>
                  </a:lnTo>
                  <a:lnTo>
                    <a:pt x="311657" y="73914"/>
                  </a:lnTo>
                  <a:lnTo>
                    <a:pt x="262890" y="49530"/>
                  </a:lnTo>
                  <a:close/>
                </a:path>
              </a:pathLst>
            </a:custGeom>
            <a:solidFill>
              <a:srgbClr val="C1D7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6711" y="6192012"/>
              <a:ext cx="1006602" cy="238201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698997" y="6194298"/>
              <a:ext cx="1002030" cy="2377440"/>
            </a:xfrm>
            <a:custGeom>
              <a:avLst/>
              <a:gdLst/>
              <a:ahLst/>
              <a:cxnLst/>
              <a:rect l="l" t="t" r="r" b="b"/>
              <a:pathLst>
                <a:path w="1002029" h="2377440">
                  <a:moveTo>
                    <a:pt x="0" y="0"/>
                  </a:moveTo>
                  <a:lnTo>
                    <a:pt x="1002029" y="0"/>
                  </a:lnTo>
                  <a:lnTo>
                    <a:pt x="1002029" y="2377440"/>
                  </a:lnTo>
                  <a:lnTo>
                    <a:pt x="0" y="2377440"/>
                  </a:lnTo>
                  <a:lnTo>
                    <a:pt x="0" y="0"/>
                  </a:lnTo>
                  <a:close/>
                </a:path>
              </a:pathLst>
            </a:custGeom>
            <a:ln w="6349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44296" y="5508498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183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92</a:t>
            </a:fld>
            <a:endParaRPr spc="5" dirty="0"/>
          </a:p>
        </p:txBody>
      </p:sp>
      <p:sp>
        <p:nvSpPr>
          <p:cNvPr id="68" name="object 68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184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7760"/>
            <a:ext cx="6094730" cy="3428365"/>
            <a:chOff x="838200" y="1127760"/>
            <a:chExt cx="6094730" cy="3428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127760"/>
              <a:ext cx="2148840" cy="342823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52671" y="4407661"/>
            <a:ext cx="7937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185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53412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92580" y="3615944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8761" y="1307084"/>
            <a:ext cx="3634740" cy="1190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2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loa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ynami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nd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ion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1035"/>
              </a:spcBef>
            </a:pP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ce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180" dirty="0">
                <a:latin typeface="Tahoma"/>
                <a:cs typeface="Tahoma"/>
              </a:rPr>
              <a:t>: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ma</a:t>
            </a:r>
            <a:r>
              <a:rPr sz="1200" spc="-25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k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114" dirty="0">
                <a:latin typeface="Tahoma"/>
                <a:cs typeface="Tahoma"/>
              </a:rPr>
              <a:t>r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nt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x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2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im</a:t>
            </a:r>
            <a:r>
              <a:rPr sz="1200" spc="-60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60" dirty="0">
                <a:latin typeface="Tahoma"/>
                <a:cs typeface="Tahoma"/>
              </a:rPr>
              <a:t>t 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black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white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ndi</a:t>
            </a:r>
            <a:r>
              <a:rPr sz="1200" spc="-2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ion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cre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te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ma</a:t>
            </a:r>
            <a:r>
              <a:rPr sz="1200" spc="-25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k</a:t>
            </a:r>
            <a:r>
              <a:rPr sz="1200" spc="-55" dirty="0">
                <a:latin typeface="Tahoma"/>
                <a:cs typeface="Tahoma"/>
              </a:rPr>
              <a:t>et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coll</a:t>
            </a:r>
            <a:r>
              <a:rPr sz="1200" spc="-55" dirty="0">
                <a:latin typeface="Tahoma"/>
                <a:cs typeface="Tahoma"/>
              </a:rPr>
              <a:t>a</a:t>
            </a:r>
            <a:r>
              <a:rPr sz="1200" spc="-75" dirty="0">
                <a:latin typeface="Tahoma"/>
                <a:cs typeface="Tahoma"/>
              </a:rPr>
              <a:t>teral.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spc="-18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40" dirty="0">
                <a:latin typeface="Tahoma"/>
                <a:cs typeface="Tahoma"/>
              </a:rPr>
              <a:t>h</a:t>
            </a:r>
            <a:r>
              <a:rPr sz="1200" spc="-5" dirty="0">
                <a:latin typeface="Tahoma"/>
                <a:cs typeface="Tahoma"/>
              </a:rPr>
              <a:t>i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x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rc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dirty="0">
                <a:latin typeface="Tahoma"/>
                <a:cs typeface="Tahoma"/>
              </a:rPr>
              <a:t>ll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d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wnl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spc="-60" dirty="0">
                <a:latin typeface="Tahoma"/>
                <a:cs typeface="Tahoma"/>
              </a:rPr>
              <a:t>ad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dynamic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ndi</a:t>
            </a:r>
            <a:r>
              <a:rPr sz="1200" spc="-25" dirty="0">
                <a:latin typeface="Tahoma"/>
                <a:cs typeface="Tahoma"/>
              </a:rPr>
              <a:t>tio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1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5502402"/>
            <a:ext cx="6094730" cy="3429000"/>
            <a:chOff x="838200" y="5502402"/>
            <a:chExt cx="6094730" cy="342900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0" y="5502402"/>
              <a:ext cx="2148840" cy="34290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851147" y="8783066"/>
            <a:ext cx="8128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186</a:t>
            </a:r>
            <a:endParaRPr sz="4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38200" y="7783830"/>
            <a:ext cx="5948680" cy="1118870"/>
            <a:chOff x="838200" y="7783830"/>
            <a:chExt cx="5948680" cy="111887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7783830"/>
              <a:ext cx="2153412" cy="6949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92580" y="5629147"/>
            <a:ext cx="5035550" cy="2631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56690" marR="307975"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Exercise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3: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Create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dynamic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variations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of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an </a:t>
            </a:r>
            <a:r>
              <a:rPr sz="1400" b="1" spc="-3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th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URL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param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1456055" marR="5080">
              <a:lnSpc>
                <a:spcPct val="100000"/>
              </a:lnSpc>
              <a:spcBef>
                <a:spcPts val="520"/>
              </a:spcBef>
            </a:pPr>
            <a:r>
              <a:rPr sz="1200" spc="-70" dirty="0">
                <a:latin typeface="Tahoma"/>
                <a:cs typeface="Tahoma"/>
              </a:rPr>
              <a:t>Scenario: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marketer,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want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create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variations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image </a:t>
            </a:r>
            <a:r>
              <a:rPr sz="1200" spc="-30" dirty="0">
                <a:latin typeface="Tahoma"/>
                <a:cs typeface="Tahoma"/>
              </a:rPr>
              <a:t>in </a:t>
            </a:r>
            <a:r>
              <a:rPr sz="1200" spc="-60" dirty="0">
                <a:latin typeface="Tahoma"/>
                <a:cs typeface="Tahoma"/>
              </a:rPr>
              <a:t>terms </a:t>
            </a:r>
            <a:r>
              <a:rPr sz="1200" spc="-65" dirty="0">
                <a:latin typeface="Tahoma"/>
                <a:cs typeface="Tahoma"/>
              </a:rPr>
              <a:t>of </a:t>
            </a:r>
            <a:r>
              <a:rPr sz="1200" spc="-55" dirty="0">
                <a:latin typeface="Tahoma"/>
                <a:cs typeface="Tahoma"/>
              </a:rPr>
              <a:t>size and </a:t>
            </a:r>
            <a:r>
              <a:rPr sz="1200" spc="-35" dirty="0">
                <a:latin typeface="Tahoma"/>
                <a:cs typeface="Tahoma"/>
              </a:rPr>
              <a:t>color </a:t>
            </a:r>
            <a:r>
              <a:rPr sz="1200" spc="-40" dirty="0">
                <a:latin typeface="Tahoma"/>
                <a:cs typeface="Tahoma"/>
              </a:rPr>
              <a:t>without </a:t>
            </a:r>
            <a:r>
              <a:rPr sz="1200" spc="-45" dirty="0">
                <a:latin typeface="Tahoma"/>
                <a:cs typeface="Tahoma"/>
              </a:rPr>
              <a:t>losing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60" dirty="0">
                <a:latin typeface="Tahoma"/>
                <a:cs typeface="Tahoma"/>
              </a:rPr>
              <a:t>image </a:t>
            </a:r>
            <a:r>
              <a:rPr sz="1200" spc="-5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quality.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marL="1456055">
              <a:lnSpc>
                <a:spcPct val="100000"/>
              </a:lnSpc>
            </a:pPr>
            <a:r>
              <a:rPr sz="1200" spc="-18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s</a:t>
            </a:r>
            <a:r>
              <a:rPr sz="1200" spc="-20" dirty="0">
                <a:latin typeface="Tahoma"/>
                <a:cs typeface="Tahoma"/>
              </a:rPr>
              <a:t>k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10" dirty="0">
                <a:latin typeface="Tahoma"/>
                <a:cs typeface="Tahoma"/>
              </a:rPr>
              <a:t>r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m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1684655" indent="-229235">
              <a:lnSpc>
                <a:spcPct val="100000"/>
              </a:lnSpc>
              <a:spcBef>
                <a:spcPts val="345"/>
              </a:spcBef>
              <a:buAutoNum type="arabicPeriod"/>
              <a:tabLst>
                <a:tab pos="1684655" algn="l"/>
                <a:tab pos="1685289" algn="l"/>
              </a:tabLst>
            </a:pPr>
            <a:r>
              <a:rPr sz="1200" spc="-30" dirty="0">
                <a:latin typeface="Tahoma"/>
                <a:cs typeface="Tahoma"/>
              </a:rPr>
              <a:t>V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ew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ndi</a:t>
            </a:r>
            <a:r>
              <a:rPr sz="1200" spc="-2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ion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web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br</a:t>
            </a:r>
            <a:r>
              <a:rPr sz="1200" spc="-40" dirty="0">
                <a:latin typeface="Tahoma"/>
                <a:cs typeface="Tahoma"/>
              </a:rPr>
              <a:t>o</a:t>
            </a:r>
            <a:r>
              <a:rPr sz="1200" spc="-15" dirty="0">
                <a:latin typeface="Tahoma"/>
                <a:cs typeface="Tahoma"/>
              </a:rPr>
              <a:t>w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ut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45" dirty="0">
                <a:latin typeface="Tahoma"/>
                <a:cs typeface="Tahoma"/>
              </a:rPr>
              <a:t>ide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AEM</a:t>
            </a:r>
            <a:endParaRPr sz="1200">
              <a:latin typeface="Tahoma"/>
              <a:cs typeface="Tahoma"/>
            </a:endParaRPr>
          </a:p>
          <a:p>
            <a:pPr marL="1684655" marR="509270" indent="-228600">
              <a:lnSpc>
                <a:spcPct val="100000"/>
              </a:lnSpc>
              <a:spcBef>
                <a:spcPts val="355"/>
              </a:spcBef>
              <a:buAutoNum type="arabicPeriod"/>
              <a:tabLst>
                <a:tab pos="1684655" algn="l"/>
                <a:tab pos="1685289" algn="l"/>
              </a:tabLst>
            </a:pPr>
            <a:r>
              <a:rPr sz="1200" spc="-70" dirty="0">
                <a:latin typeface="Tahoma"/>
                <a:cs typeface="Tahoma"/>
              </a:rPr>
              <a:t>Create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dynamic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variations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with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URL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parameters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185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93</a:t>
            </a:fld>
            <a:endParaRPr spc="5" dirty="0"/>
          </a:p>
        </p:txBody>
      </p:sp>
      <p:sp>
        <p:nvSpPr>
          <p:cNvPr id="26" name="object 26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186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7363" y="1316227"/>
            <a:ext cx="1995170" cy="2051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236854" marR="73660" indent="-200025">
              <a:lnSpc>
                <a:spcPct val="100000"/>
              </a:lnSpc>
              <a:buFont typeface="Wingdings"/>
              <a:buChar char=""/>
              <a:tabLst>
                <a:tab pos="237490" algn="l"/>
              </a:tabLst>
            </a:pPr>
            <a:r>
              <a:rPr sz="1200" spc="-45" dirty="0">
                <a:latin typeface="Tahoma"/>
                <a:cs typeface="Tahoma"/>
              </a:rPr>
              <a:t>Dis</a:t>
            </a:r>
            <a:r>
              <a:rPr sz="1200" spc="-65" dirty="0">
                <a:latin typeface="Tahoma"/>
                <a:cs typeface="Tahoma"/>
              </a:rPr>
              <a:t>p</a:t>
            </a:r>
            <a:r>
              <a:rPr sz="1200" spc="-20" dirty="0">
                <a:latin typeface="Tahoma"/>
                <a:cs typeface="Tahoma"/>
              </a:rPr>
              <a:t>l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75" dirty="0">
                <a:latin typeface="Tahoma"/>
                <a:cs typeface="Tahoma"/>
              </a:rPr>
              <a:t>f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erent  </a:t>
            </a:r>
            <a:r>
              <a:rPr sz="1200" spc="-60" dirty="0">
                <a:latin typeface="Tahoma"/>
                <a:cs typeface="Tahoma"/>
              </a:rPr>
              <a:t>w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y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40" dirty="0">
                <a:latin typeface="Tahoma"/>
                <a:cs typeface="Tahoma"/>
              </a:rPr>
              <a:t>b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o</a:t>
            </a:r>
            <a:r>
              <a:rPr sz="1200" spc="-35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m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y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236854" marR="440690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237490" algn="l"/>
              </a:tabLst>
            </a:pPr>
            <a:r>
              <a:rPr sz="1200" spc="-35" dirty="0">
                <a:latin typeface="Tahoma"/>
                <a:cs typeface="Tahoma"/>
              </a:rPr>
              <a:t>Make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v</a:t>
            </a:r>
            <a:r>
              <a:rPr sz="1200" spc="-40" dirty="0">
                <a:latin typeface="Tahoma"/>
                <a:cs typeface="Tahoma"/>
              </a:rPr>
              <a:t>ailable 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u</a:t>
            </a:r>
            <a:r>
              <a:rPr sz="1200" spc="-55" dirty="0">
                <a:latin typeface="Tahoma"/>
                <a:cs typeface="Tahoma"/>
              </a:rPr>
              <a:t>tom</a:t>
            </a:r>
            <a:r>
              <a:rPr sz="1200" spc="-6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20" dirty="0">
                <a:latin typeface="Tahoma"/>
                <a:cs typeface="Tahoma"/>
              </a:rPr>
              <a:t>ll</a:t>
            </a:r>
            <a:r>
              <a:rPr sz="1200" spc="-30" dirty="0">
                <a:latin typeface="Tahoma"/>
                <a:cs typeface="Tahoma"/>
              </a:rPr>
              <a:t>y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AEM</a:t>
            </a:r>
            <a:endParaRPr sz="1200">
              <a:latin typeface="Tahoma"/>
              <a:cs typeface="Tahoma"/>
            </a:endParaRPr>
          </a:p>
          <a:p>
            <a:pPr marL="236854" marR="50800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237490" algn="l"/>
              </a:tabLst>
            </a:pPr>
            <a:r>
              <a:rPr sz="1200" spc="-60" dirty="0">
                <a:latin typeface="Tahoma"/>
                <a:cs typeface="Tahoma"/>
              </a:rPr>
              <a:t>Op</a:t>
            </a:r>
            <a:r>
              <a:rPr sz="1200" spc="-20" dirty="0">
                <a:latin typeface="Tahoma"/>
                <a:cs typeface="Tahoma"/>
              </a:rPr>
              <a:t>ti</a:t>
            </a:r>
            <a:r>
              <a:rPr sz="1200" spc="-25" dirty="0">
                <a:latin typeface="Tahoma"/>
                <a:cs typeface="Tahoma"/>
              </a:rPr>
              <a:t>m</a:t>
            </a:r>
            <a:r>
              <a:rPr sz="1200" spc="-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z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7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75" dirty="0">
                <a:latin typeface="Tahoma"/>
                <a:cs typeface="Tahoma"/>
              </a:rPr>
              <a:t>f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55" dirty="0">
                <a:latin typeface="Tahoma"/>
                <a:cs typeface="Tahoma"/>
              </a:rPr>
              <a:t>erent  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80" dirty="0">
                <a:latin typeface="Tahoma"/>
                <a:cs typeface="Tahoma"/>
              </a:rPr>
              <a:t>c</a:t>
            </a:r>
            <a:r>
              <a:rPr sz="1200" spc="-50" dirty="0">
                <a:latin typeface="Tahoma"/>
                <a:cs typeface="Tahoma"/>
              </a:rPr>
              <a:t>r</a:t>
            </a:r>
            <a:r>
              <a:rPr sz="1200" spc="-70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z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236854" marR="5080" indent="-200025">
              <a:lnSpc>
                <a:spcPct val="100000"/>
              </a:lnSpc>
              <a:spcBef>
                <a:spcPts val="345"/>
              </a:spcBef>
              <a:buFont typeface="Wingdings"/>
              <a:buChar char=""/>
              <a:tabLst>
                <a:tab pos="237490" algn="l"/>
              </a:tabLst>
            </a:pPr>
            <a:r>
              <a:rPr sz="1200" spc="-35" dirty="0">
                <a:latin typeface="Tahoma"/>
                <a:cs typeface="Tahoma"/>
              </a:rPr>
              <a:t>Make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v</a:t>
            </a:r>
            <a:r>
              <a:rPr sz="1200" spc="-40" dirty="0">
                <a:latin typeface="Tahoma"/>
                <a:cs typeface="Tahoma"/>
              </a:rPr>
              <a:t>ailable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URL  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E</a:t>
            </a:r>
            <a:r>
              <a:rPr sz="1200" spc="-25" dirty="0">
                <a:latin typeface="Tahoma"/>
                <a:cs typeface="Tahoma"/>
              </a:rPr>
              <a:t>m</a:t>
            </a:r>
            <a:r>
              <a:rPr sz="1200" spc="-40" dirty="0">
                <a:latin typeface="Tahoma"/>
                <a:cs typeface="Tahoma"/>
              </a:rPr>
              <a:t>b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op</a:t>
            </a:r>
            <a:r>
              <a:rPr sz="1200" spc="-25" dirty="0">
                <a:latin typeface="Tahoma"/>
                <a:cs typeface="Tahoma"/>
              </a:rPr>
              <a:t>tio</a:t>
            </a:r>
            <a:r>
              <a:rPr sz="1200" spc="-3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95929" y="1733144"/>
            <a:ext cx="529232" cy="51246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335779" y="1911349"/>
            <a:ext cx="259079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Zoom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5952" y="3342070"/>
            <a:ext cx="528130" cy="50755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858511" y="3516883"/>
            <a:ext cx="25082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88099" y="2344268"/>
            <a:ext cx="524716" cy="50830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919219" y="2459989"/>
            <a:ext cx="2705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1270">
              <a:lnSpc>
                <a:spcPct val="100000"/>
              </a:lnSpc>
              <a:spcBef>
                <a:spcPts val="95"/>
              </a:spcBef>
            </a:pP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xe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26709" y="2344268"/>
            <a:ext cx="528476" cy="50830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762755" y="2459989"/>
            <a:ext cx="265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594" marR="5080" indent="-62230">
              <a:lnSpc>
                <a:spcPct val="100000"/>
              </a:lnSpc>
              <a:spcBef>
                <a:spcPts val="95"/>
              </a:spcBef>
            </a:pP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Set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28156" y="2344268"/>
            <a:ext cx="524716" cy="50830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899659" y="2459989"/>
            <a:ext cx="1924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65" marR="5080" indent="-254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Spin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Set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52745" y="1767016"/>
            <a:ext cx="528476" cy="50755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285744" y="1880108"/>
            <a:ext cx="2711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15" marR="5080" indent="-6350">
              <a:lnSpc>
                <a:spcPct val="100000"/>
              </a:lnSpc>
              <a:spcBef>
                <a:spcPts val="95"/>
              </a:spcBef>
            </a:pP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Zoom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31076" y="1733144"/>
            <a:ext cx="524716" cy="51246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5368313" y="1850389"/>
            <a:ext cx="25907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8890">
              <a:lnSpc>
                <a:spcPct val="100000"/>
              </a:lnSpc>
              <a:spcBef>
                <a:spcPts val="95"/>
              </a:spcBef>
            </a:pP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Zoom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87196" y="1750259"/>
            <a:ext cx="523972" cy="507955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6348984" y="1862581"/>
            <a:ext cx="417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 marR="5080" indent="-128905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ous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10" dirty="0">
                <a:solidFill>
                  <a:srgbClr val="FFFFFF"/>
                </a:solidFill>
                <a:latin typeface="Tahoma"/>
                <a:cs typeface="Tahoma"/>
              </a:rPr>
              <a:t>l  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Set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142178" y="2868518"/>
            <a:ext cx="528881" cy="511713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4160520" y="2996438"/>
            <a:ext cx="500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 marR="5080" indent="-1016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Inte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88988" y="2901634"/>
            <a:ext cx="524716" cy="50755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5308091" y="3039871"/>
            <a:ext cx="500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 marR="5080" indent="-109855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Inte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Video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53434" y="4407661"/>
            <a:ext cx="7683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187</a:t>
            </a:r>
            <a:endParaRPr sz="40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32" name="object 32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701292" y="6785356"/>
            <a:ext cx="1065530" cy="1065530"/>
            <a:chOff x="1701292" y="6785356"/>
            <a:chExt cx="1065530" cy="1065530"/>
          </a:xfrm>
        </p:grpSpPr>
        <p:sp>
          <p:nvSpPr>
            <p:cNvPr id="37" name="object 37"/>
            <p:cNvSpPr/>
            <p:nvPr/>
          </p:nvSpPr>
          <p:spPr>
            <a:xfrm>
              <a:off x="1707642" y="6791706"/>
              <a:ext cx="1052830" cy="1052830"/>
            </a:xfrm>
            <a:custGeom>
              <a:avLst/>
              <a:gdLst/>
              <a:ahLst/>
              <a:cxnLst/>
              <a:rect l="l" t="t" r="r" b="b"/>
              <a:pathLst>
                <a:path w="1052830" h="1052829">
                  <a:moveTo>
                    <a:pt x="526542" y="0"/>
                  </a:moveTo>
                  <a:lnTo>
                    <a:pt x="478573" y="2149"/>
                  </a:lnTo>
                  <a:lnTo>
                    <a:pt x="431820" y="8473"/>
                  </a:lnTo>
                  <a:lnTo>
                    <a:pt x="386468" y="18788"/>
                  </a:lnTo>
                  <a:lnTo>
                    <a:pt x="342700" y="32909"/>
                  </a:lnTo>
                  <a:lnTo>
                    <a:pt x="300702" y="50649"/>
                  </a:lnTo>
                  <a:lnTo>
                    <a:pt x="260660" y="71825"/>
                  </a:lnTo>
                  <a:lnTo>
                    <a:pt x="222758" y="96251"/>
                  </a:lnTo>
                  <a:lnTo>
                    <a:pt x="187181" y="123742"/>
                  </a:lnTo>
                  <a:lnTo>
                    <a:pt x="154114" y="154114"/>
                  </a:lnTo>
                  <a:lnTo>
                    <a:pt x="123742" y="187181"/>
                  </a:lnTo>
                  <a:lnTo>
                    <a:pt x="96251" y="222758"/>
                  </a:lnTo>
                  <a:lnTo>
                    <a:pt x="71825" y="260660"/>
                  </a:lnTo>
                  <a:lnTo>
                    <a:pt x="50649" y="300702"/>
                  </a:lnTo>
                  <a:lnTo>
                    <a:pt x="32909" y="342700"/>
                  </a:lnTo>
                  <a:lnTo>
                    <a:pt x="18788" y="386468"/>
                  </a:lnTo>
                  <a:lnTo>
                    <a:pt x="8473" y="431820"/>
                  </a:lnTo>
                  <a:lnTo>
                    <a:pt x="2149" y="478573"/>
                  </a:lnTo>
                  <a:lnTo>
                    <a:pt x="0" y="526542"/>
                  </a:lnTo>
                  <a:lnTo>
                    <a:pt x="2149" y="574390"/>
                  </a:lnTo>
                  <a:lnTo>
                    <a:pt x="8473" y="621036"/>
                  </a:lnTo>
                  <a:lnTo>
                    <a:pt x="18788" y="666294"/>
                  </a:lnTo>
                  <a:lnTo>
                    <a:pt x="32909" y="709980"/>
                  </a:lnTo>
                  <a:lnTo>
                    <a:pt x="50649" y="751906"/>
                  </a:lnTo>
                  <a:lnTo>
                    <a:pt x="71825" y="791887"/>
                  </a:lnTo>
                  <a:lnTo>
                    <a:pt x="96251" y="829737"/>
                  </a:lnTo>
                  <a:lnTo>
                    <a:pt x="123742" y="865271"/>
                  </a:lnTo>
                  <a:lnTo>
                    <a:pt x="154114" y="898302"/>
                  </a:lnTo>
                  <a:lnTo>
                    <a:pt x="187181" y="928645"/>
                  </a:lnTo>
                  <a:lnTo>
                    <a:pt x="222758" y="956115"/>
                  </a:lnTo>
                  <a:lnTo>
                    <a:pt x="260660" y="980524"/>
                  </a:lnTo>
                  <a:lnTo>
                    <a:pt x="300702" y="1001688"/>
                  </a:lnTo>
                  <a:lnTo>
                    <a:pt x="342700" y="1019421"/>
                  </a:lnTo>
                  <a:lnTo>
                    <a:pt x="386468" y="1033536"/>
                  </a:lnTo>
                  <a:lnTo>
                    <a:pt x="431820" y="1043849"/>
                  </a:lnTo>
                  <a:lnTo>
                    <a:pt x="478573" y="1050172"/>
                  </a:lnTo>
                  <a:lnTo>
                    <a:pt x="526542" y="1052322"/>
                  </a:lnTo>
                  <a:lnTo>
                    <a:pt x="574390" y="1050172"/>
                  </a:lnTo>
                  <a:lnTo>
                    <a:pt x="621036" y="1043849"/>
                  </a:lnTo>
                  <a:lnTo>
                    <a:pt x="666294" y="1033536"/>
                  </a:lnTo>
                  <a:lnTo>
                    <a:pt x="709980" y="1019421"/>
                  </a:lnTo>
                  <a:lnTo>
                    <a:pt x="751906" y="1001688"/>
                  </a:lnTo>
                  <a:lnTo>
                    <a:pt x="791887" y="980524"/>
                  </a:lnTo>
                  <a:lnTo>
                    <a:pt x="829737" y="956115"/>
                  </a:lnTo>
                  <a:lnTo>
                    <a:pt x="865271" y="928645"/>
                  </a:lnTo>
                  <a:lnTo>
                    <a:pt x="898302" y="898302"/>
                  </a:lnTo>
                  <a:lnTo>
                    <a:pt x="928645" y="865271"/>
                  </a:lnTo>
                  <a:lnTo>
                    <a:pt x="956115" y="829737"/>
                  </a:lnTo>
                  <a:lnTo>
                    <a:pt x="980524" y="791887"/>
                  </a:lnTo>
                  <a:lnTo>
                    <a:pt x="1001688" y="751906"/>
                  </a:lnTo>
                  <a:lnTo>
                    <a:pt x="1019421" y="709980"/>
                  </a:lnTo>
                  <a:lnTo>
                    <a:pt x="1033536" y="666294"/>
                  </a:lnTo>
                  <a:lnTo>
                    <a:pt x="1043849" y="621036"/>
                  </a:lnTo>
                  <a:lnTo>
                    <a:pt x="1050172" y="574390"/>
                  </a:lnTo>
                  <a:lnTo>
                    <a:pt x="1052322" y="526542"/>
                  </a:lnTo>
                  <a:lnTo>
                    <a:pt x="1050172" y="478573"/>
                  </a:lnTo>
                  <a:lnTo>
                    <a:pt x="1043849" y="431820"/>
                  </a:lnTo>
                  <a:lnTo>
                    <a:pt x="1033536" y="386468"/>
                  </a:lnTo>
                  <a:lnTo>
                    <a:pt x="1019421" y="342700"/>
                  </a:lnTo>
                  <a:lnTo>
                    <a:pt x="1001688" y="300702"/>
                  </a:lnTo>
                  <a:lnTo>
                    <a:pt x="980524" y="260660"/>
                  </a:lnTo>
                  <a:lnTo>
                    <a:pt x="956115" y="222758"/>
                  </a:lnTo>
                  <a:lnTo>
                    <a:pt x="928645" y="187181"/>
                  </a:lnTo>
                  <a:lnTo>
                    <a:pt x="898302" y="154114"/>
                  </a:lnTo>
                  <a:lnTo>
                    <a:pt x="865271" y="123742"/>
                  </a:lnTo>
                  <a:lnTo>
                    <a:pt x="829737" y="96251"/>
                  </a:lnTo>
                  <a:lnTo>
                    <a:pt x="791887" y="71825"/>
                  </a:lnTo>
                  <a:lnTo>
                    <a:pt x="751906" y="50649"/>
                  </a:lnTo>
                  <a:lnTo>
                    <a:pt x="709980" y="32909"/>
                  </a:lnTo>
                  <a:lnTo>
                    <a:pt x="666294" y="18788"/>
                  </a:lnTo>
                  <a:lnTo>
                    <a:pt x="621036" y="8473"/>
                  </a:lnTo>
                  <a:lnTo>
                    <a:pt x="574390" y="2149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07642" y="6791706"/>
              <a:ext cx="1052830" cy="1052830"/>
            </a:xfrm>
            <a:custGeom>
              <a:avLst/>
              <a:gdLst/>
              <a:ahLst/>
              <a:cxnLst/>
              <a:rect l="l" t="t" r="r" b="b"/>
              <a:pathLst>
                <a:path w="1052830" h="1052829">
                  <a:moveTo>
                    <a:pt x="0" y="526542"/>
                  </a:moveTo>
                  <a:lnTo>
                    <a:pt x="2149" y="478573"/>
                  </a:lnTo>
                  <a:lnTo>
                    <a:pt x="8473" y="431820"/>
                  </a:lnTo>
                  <a:lnTo>
                    <a:pt x="18788" y="386468"/>
                  </a:lnTo>
                  <a:lnTo>
                    <a:pt x="32909" y="342700"/>
                  </a:lnTo>
                  <a:lnTo>
                    <a:pt x="50649" y="300702"/>
                  </a:lnTo>
                  <a:lnTo>
                    <a:pt x="71825" y="260660"/>
                  </a:lnTo>
                  <a:lnTo>
                    <a:pt x="96251" y="222758"/>
                  </a:lnTo>
                  <a:lnTo>
                    <a:pt x="123742" y="187181"/>
                  </a:lnTo>
                  <a:lnTo>
                    <a:pt x="154114" y="154114"/>
                  </a:lnTo>
                  <a:lnTo>
                    <a:pt x="187181" y="123742"/>
                  </a:lnTo>
                  <a:lnTo>
                    <a:pt x="222758" y="96251"/>
                  </a:lnTo>
                  <a:lnTo>
                    <a:pt x="260660" y="71825"/>
                  </a:lnTo>
                  <a:lnTo>
                    <a:pt x="300702" y="50649"/>
                  </a:lnTo>
                  <a:lnTo>
                    <a:pt x="342700" y="32909"/>
                  </a:lnTo>
                  <a:lnTo>
                    <a:pt x="386468" y="18788"/>
                  </a:lnTo>
                  <a:lnTo>
                    <a:pt x="431820" y="8473"/>
                  </a:lnTo>
                  <a:lnTo>
                    <a:pt x="478573" y="2149"/>
                  </a:lnTo>
                  <a:lnTo>
                    <a:pt x="526542" y="0"/>
                  </a:lnTo>
                  <a:lnTo>
                    <a:pt x="574390" y="2149"/>
                  </a:lnTo>
                  <a:lnTo>
                    <a:pt x="621036" y="8473"/>
                  </a:lnTo>
                  <a:lnTo>
                    <a:pt x="666294" y="18788"/>
                  </a:lnTo>
                  <a:lnTo>
                    <a:pt x="709980" y="32909"/>
                  </a:lnTo>
                  <a:lnTo>
                    <a:pt x="751906" y="50649"/>
                  </a:lnTo>
                  <a:lnTo>
                    <a:pt x="791887" y="71825"/>
                  </a:lnTo>
                  <a:lnTo>
                    <a:pt x="829737" y="96251"/>
                  </a:lnTo>
                  <a:lnTo>
                    <a:pt x="865271" y="123742"/>
                  </a:lnTo>
                  <a:lnTo>
                    <a:pt x="898302" y="154114"/>
                  </a:lnTo>
                  <a:lnTo>
                    <a:pt x="928645" y="187181"/>
                  </a:lnTo>
                  <a:lnTo>
                    <a:pt x="956115" y="222758"/>
                  </a:lnTo>
                  <a:lnTo>
                    <a:pt x="980524" y="260660"/>
                  </a:lnTo>
                  <a:lnTo>
                    <a:pt x="1001688" y="300702"/>
                  </a:lnTo>
                  <a:lnTo>
                    <a:pt x="1019421" y="342700"/>
                  </a:lnTo>
                  <a:lnTo>
                    <a:pt x="1033536" y="386468"/>
                  </a:lnTo>
                  <a:lnTo>
                    <a:pt x="1043849" y="431820"/>
                  </a:lnTo>
                  <a:lnTo>
                    <a:pt x="1050172" y="478573"/>
                  </a:lnTo>
                  <a:lnTo>
                    <a:pt x="1052322" y="526542"/>
                  </a:lnTo>
                  <a:lnTo>
                    <a:pt x="1050172" y="574390"/>
                  </a:lnTo>
                  <a:lnTo>
                    <a:pt x="1043849" y="621036"/>
                  </a:lnTo>
                  <a:lnTo>
                    <a:pt x="1033536" y="666294"/>
                  </a:lnTo>
                  <a:lnTo>
                    <a:pt x="1019421" y="709980"/>
                  </a:lnTo>
                  <a:lnTo>
                    <a:pt x="1001688" y="751906"/>
                  </a:lnTo>
                  <a:lnTo>
                    <a:pt x="980524" y="791887"/>
                  </a:lnTo>
                  <a:lnTo>
                    <a:pt x="956115" y="829737"/>
                  </a:lnTo>
                  <a:lnTo>
                    <a:pt x="928645" y="865271"/>
                  </a:lnTo>
                  <a:lnTo>
                    <a:pt x="898302" y="898302"/>
                  </a:lnTo>
                  <a:lnTo>
                    <a:pt x="865271" y="928645"/>
                  </a:lnTo>
                  <a:lnTo>
                    <a:pt x="829737" y="956115"/>
                  </a:lnTo>
                  <a:lnTo>
                    <a:pt x="791887" y="980524"/>
                  </a:lnTo>
                  <a:lnTo>
                    <a:pt x="751906" y="1001688"/>
                  </a:lnTo>
                  <a:lnTo>
                    <a:pt x="709980" y="1019421"/>
                  </a:lnTo>
                  <a:lnTo>
                    <a:pt x="666294" y="1033536"/>
                  </a:lnTo>
                  <a:lnTo>
                    <a:pt x="621036" y="1043849"/>
                  </a:lnTo>
                  <a:lnTo>
                    <a:pt x="574390" y="1050172"/>
                  </a:lnTo>
                  <a:lnTo>
                    <a:pt x="526542" y="1052322"/>
                  </a:lnTo>
                  <a:lnTo>
                    <a:pt x="478573" y="1050172"/>
                  </a:lnTo>
                  <a:lnTo>
                    <a:pt x="431820" y="1043849"/>
                  </a:lnTo>
                  <a:lnTo>
                    <a:pt x="386468" y="1033536"/>
                  </a:lnTo>
                  <a:lnTo>
                    <a:pt x="342700" y="1019421"/>
                  </a:lnTo>
                  <a:lnTo>
                    <a:pt x="300702" y="1001688"/>
                  </a:lnTo>
                  <a:lnTo>
                    <a:pt x="260660" y="980524"/>
                  </a:lnTo>
                  <a:lnTo>
                    <a:pt x="222758" y="956115"/>
                  </a:lnTo>
                  <a:lnTo>
                    <a:pt x="187181" y="928645"/>
                  </a:lnTo>
                  <a:lnTo>
                    <a:pt x="154114" y="898302"/>
                  </a:lnTo>
                  <a:lnTo>
                    <a:pt x="123742" y="865271"/>
                  </a:lnTo>
                  <a:lnTo>
                    <a:pt x="96251" y="829737"/>
                  </a:lnTo>
                  <a:lnTo>
                    <a:pt x="71825" y="791887"/>
                  </a:lnTo>
                  <a:lnTo>
                    <a:pt x="50649" y="751906"/>
                  </a:lnTo>
                  <a:lnTo>
                    <a:pt x="32909" y="709980"/>
                  </a:lnTo>
                  <a:lnTo>
                    <a:pt x="18788" y="666294"/>
                  </a:lnTo>
                  <a:lnTo>
                    <a:pt x="8473" y="621036"/>
                  </a:lnTo>
                  <a:lnTo>
                    <a:pt x="2149" y="574390"/>
                  </a:lnTo>
                  <a:lnTo>
                    <a:pt x="0" y="526542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89938" y="6840474"/>
              <a:ext cx="885444" cy="894588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756410" y="7890002"/>
            <a:ext cx="8102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6637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ahoma"/>
                <a:cs typeface="Tahoma"/>
              </a:rPr>
              <a:t>Content </a:t>
            </a:r>
            <a:r>
              <a:rPr sz="900" spc="-20" dirty="0">
                <a:latin typeface="Tahoma"/>
                <a:cs typeface="Tahoma"/>
              </a:rPr>
              <a:t> </a:t>
            </a:r>
            <a:r>
              <a:rPr sz="900" spc="-75" dirty="0">
                <a:latin typeface="Tahoma"/>
                <a:cs typeface="Tahoma"/>
              </a:rPr>
              <a:t>Im</a:t>
            </a:r>
            <a:r>
              <a:rPr sz="900" spc="-80" dirty="0">
                <a:latin typeface="Tahoma"/>
                <a:cs typeface="Tahoma"/>
              </a:rPr>
              <a:t>a</a:t>
            </a:r>
            <a:r>
              <a:rPr sz="900" spc="-65" dirty="0">
                <a:latin typeface="Tahoma"/>
                <a:cs typeface="Tahoma"/>
              </a:rPr>
              <a:t>g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55" dirty="0">
                <a:latin typeface="Tahoma"/>
                <a:cs typeface="Tahoma"/>
              </a:rPr>
              <a:t>s</a:t>
            </a:r>
            <a:r>
              <a:rPr sz="900" spc="-135" dirty="0">
                <a:latin typeface="Tahoma"/>
                <a:cs typeface="Tahoma"/>
              </a:rPr>
              <a:t>,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vide</a:t>
            </a:r>
            <a:r>
              <a:rPr sz="900" spc="-35" dirty="0">
                <a:latin typeface="Tahoma"/>
                <a:cs typeface="Tahoma"/>
              </a:rPr>
              <a:t>o</a:t>
            </a:r>
            <a:r>
              <a:rPr sz="900" spc="-135" dirty="0">
                <a:latin typeface="Tahoma"/>
                <a:cs typeface="Tahoma"/>
              </a:rPr>
              <a:t>,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900" spc="-20" dirty="0">
                <a:latin typeface="Tahoma"/>
                <a:cs typeface="Tahoma"/>
              </a:rPr>
              <a:t>m</a:t>
            </a:r>
            <a:r>
              <a:rPr sz="900" dirty="0">
                <a:latin typeface="Tahoma"/>
                <a:cs typeface="Tahoma"/>
              </a:rPr>
              <a:t>i</a:t>
            </a:r>
            <a:r>
              <a:rPr sz="900" spc="-60" dirty="0">
                <a:latin typeface="Tahoma"/>
                <a:cs typeface="Tahoma"/>
              </a:rPr>
              <a:t>xe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m</a:t>
            </a:r>
            <a:r>
              <a:rPr sz="900" spc="-20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dia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se</a:t>
            </a:r>
            <a:r>
              <a:rPr sz="900" spc="-3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007614" y="6785356"/>
            <a:ext cx="1576070" cy="1065530"/>
            <a:chOff x="3007614" y="6785356"/>
            <a:chExt cx="1576070" cy="1065530"/>
          </a:xfrm>
        </p:grpSpPr>
        <p:sp>
          <p:nvSpPr>
            <p:cNvPr id="42" name="object 42"/>
            <p:cNvSpPr/>
            <p:nvPr/>
          </p:nvSpPr>
          <p:spPr>
            <a:xfrm>
              <a:off x="3257550" y="6791706"/>
              <a:ext cx="1052830" cy="1052830"/>
            </a:xfrm>
            <a:custGeom>
              <a:avLst/>
              <a:gdLst/>
              <a:ahLst/>
              <a:cxnLst/>
              <a:rect l="l" t="t" r="r" b="b"/>
              <a:pathLst>
                <a:path w="1052829" h="1052829">
                  <a:moveTo>
                    <a:pt x="525780" y="0"/>
                  </a:moveTo>
                  <a:lnTo>
                    <a:pt x="477931" y="2149"/>
                  </a:lnTo>
                  <a:lnTo>
                    <a:pt x="431285" y="8473"/>
                  </a:lnTo>
                  <a:lnTo>
                    <a:pt x="386027" y="18788"/>
                  </a:lnTo>
                  <a:lnTo>
                    <a:pt x="342341" y="32909"/>
                  </a:lnTo>
                  <a:lnTo>
                    <a:pt x="300415" y="50649"/>
                  </a:lnTo>
                  <a:lnTo>
                    <a:pt x="260434" y="71825"/>
                  </a:lnTo>
                  <a:lnTo>
                    <a:pt x="222584" y="96251"/>
                  </a:lnTo>
                  <a:lnTo>
                    <a:pt x="187050" y="123742"/>
                  </a:lnTo>
                  <a:lnTo>
                    <a:pt x="154019" y="154114"/>
                  </a:lnTo>
                  <a:lnTo>
                    <a:pt x="123676" y="187181"/>
                  </a:lnTo>
                  <a:lnTo>
                    <a:pt x="96206" y="222758"/>
                  </a:lnTo>
                  <a:lnTo>
                    <a:pt x="71797" y="260660"/>
                  </a:lnTo>
                  <a:lnTo>
                    <a:pt x="50633" y="300702"/>
                  </a:lnTo>
                  <a:lnTo>
                    <a:pt x="32900" y="342700"/>
                  </a:lnTo>
                  <a:lnTo>
                    <a:pt x="18785" y="386468"/>
                  </a:lnTo>
                  <a:lnTo>
                    <a:pt x="8472" y="431820"/>
                  </a:lnTo>
                  <a:lnTo>
                    <a:pt x="2149" y="478573"/>
                  </a:lnTo>
                  <a:lnTo>
                    <a:pt x="0" y="526542"/>
                  </a:lnTo>
                  <a:lnTo>
                    <a:pt x="2149" y="574390"/>
                  </a:lnTo>
                  <a:lnTo>
                    <a:pt x="8472" y="621036"/>
                  </a:lnTo>
                  <a:lnTo>
                    <a:pt x="18785" y="666294"/>
                  </a:lnTo>
                  <a:lnTo>
                    <a:pt x="32900" y="709980"/>
                  </a:lnTo>
                  <a:lnTo>
                    <a:pt x="50633" y="751906"/>
                  </a:lnTo>
                  <a:lnTo>
                    <a:pt x="71797" y="791887"/>
                  </a:lnTo>
                  <a:lnTo>
                    <a:pt x="96206" y="829737"/>
                  </a:lnTo>
                  <a:lnTo>
                    <a:pt x="123676" y="865271"/>
                  </a:lnTo>
                  <a:lnTo>
                    <a:pt x="154019" y="898302"/>
                  </a:lnTo>
                  <a:lnTo>
                    <a:pt x="187050" y="928645"/>
                  </a:lnTo>
                  <a:lnTo>
                    <a:pt x="222584" y="956115"/>
                  </a:lnTo>
                  <a:lnTo>
                    <a:pt x="260434" y="980524"/>
                  </a:lnTo>
                  <a:lnTo>
                    <a:pt x="300415" y="1001688"/>
                  </a:lnTo>
                  <a:lnTo>
                    <a:pt x="342341" y="1019421"/>
                  </a:lnTo>
                  <a:lnTo>
                    <a:pt x="386027" y="1033536"/>
                  </a:lnTo>
                  <a:lnTo>
                    <a:pt x="431285" y="1043849"/>
                  </a:lnTo>
                  <a:lnTo>
                    <a:pt x="477931" y="1050172"/>
                  </a:lnTo>
                  <a:lnTo>
                    <a:pt x="525780" y="1052322"/>
                  </a:lnTo>
                  <a:lnTo>
                    <a:pt x="573748" y="1050172"/>
                  </a:lnTo>
                  <a:lnTo>
                    <a:pt x="620501" y="1043849"/>
                  </a:lnTo>
                  <a:lnTo>
                    <a:pt x="665853" y="1033536"/>
                  </a:lnTo>
                  <a:lnTo>
                    <a:pt x="709621" y="1019421"/>
                  </a:lnTo>
                  <a:lnTo>
                    <a:pt x="751619" y="1001688"/>
                  </a:lnTo>
                  <a:lnTo>
                    <a:pt x="791661" y="980524"/>
                  </a:lnTo>
                  <a:lnTo>
                    <a:pt x="829563" y="956115"/>
                  </a:lnTo>
                  <a:lnTo>
                    <a:pt x="865140" y="928645"/>
                  </a:lnTo>
                  <a:lnTo>
                    <a:pt x="898207" y="898302"/>
                  </a:lnTo>
                  <a:lnTo>
                    <a:pt x="928579" y="865271"/>
                  </a:lnTo>
                  <a:lnTo>
                    <a:pt x="956070" y="829737"/>
                  </a:lnTo>
                  <a:lnTo>
                    <a:pt x="980496" y="791887"/>
                  </a:lnTo>
                  <a:lnTo>
                    <a:pt x="1001672" y="751906"/>
                  </a:lnTo>
                  <a:lnTo>
                    <a:pt x="1019412" y="709980"/>
                  </a:lnTo>
                  <a:lnTo>
                    <a:pt x="1033533" y="666294"/>
                  </a:lnTo>
                  <a:lnTo>
                    <a:pt x="1043848" y="621036"/>
                  </a:lnTo>
                  <a:lnTo>
                    <a:pt x="1050172" y="574390"/>
                  </a:lnTo>
                  <a:lnTo>
                    <a:pt x="1052322" y="526542"/>
                  </a:lnTo>
                  <a:lnTo>
                    <a:pt x="1050172" y="478573"/>
                  </a:lnTo>
                  <a:lnTo>
                    <a:pt x="1043848" y="431820"/>
                  </a:lnTo>
                  <a:lnTo>
                    <a:pt x="1033533" y="386468"/>
                  </a:lnTo>
                  <a:lnTo>
                    <a:pt x="1019412" y="342700"/>
                  </a:lnTo>
                  <a:lnTo>
                    <a:pt x="1001672" y="300702"/>
                  </a:lnTo>
                  <a:lnTo>
                    <a:pt x="980496" y="260660"/>
                  </a:lnTo>
                  <a:lnTo>
                    <a:pt x="956070" y="222758"/>
                  </a:lnTo>
                  <a:lnTo>
                    <a:pt x="928579" y="187181"/>
                  </a:lnTo>
                  <a:lnTo>
                    <a:pt x="898207" y="154114"/>
                  </a:lnTo>
                  <a:lnTo>
                    <a:pt x="865140" y="123742"/>
                  </a:lnTo>
                  <a:lnTo>
                    <a:pt x="829563" y="96251"/>
                  </a:lnTo>
                  <a:lnTo>
                    <a:pt x="791661" y="71825"/>
                  </a:lnTo>
                  <a:lnTo>
                    <a:pt x="751619" y="50649"/>
                  </a:lnTo>
                  <a:lnTo>
                    <a:pt x="709621" y="32909"/>
                  </a:lnTo>
                  <a:lnTo>
                    <a:pt x="665853" y="18788"/>
                  </a:lnTo>
                  <a:lnTo>
                    <a:pt x="620501" y="8473"/>
                  </a:lnTo>
                  <a:lnTo>
                    <a:pt x="573748" y="2149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257550" y="6791706"/>
              <a:ext cx="1052830" cy="1052830"/>
            </a:xfrm>
            <a:custGeom>
              <a:avLst/>
              <a:gdLst/>
              <a:ahLst/>
              <a:cxnLst/>
              <a:rect l="l" t="t" r="r" b="b"/>
              <a:pathLst>
                <a:path w="1052829" h="1052829">
                  <a:moveTo>
                    <a:pt x="0" y="526542"/>
                  </a:moveTo>
                  <a:lnTo>
                    <a:pt x="2149" y="478573"/>
                  </a:lnTo>
                  <a:lnTo>
                    <a:pt x="8472" y="431820"/>
                  </a:lnTo>
                  <a:lnTo>
                    <a:pt x="18785" y="386468"/>
                  </a:lnTo>
                  <a:lnTo>
                    <a:pt x="32900" y="342700"/>
                  </a:lnTo>
                  <a:lnTo>
                    <a:pt x="50633" y="300702"/>
                  </a:lnTo>
                  <a:lnTo>
                    <a:pt x="71797" y="260660"/>
                  </a:lnTo>
                  <a:lnTo>
                    <a:pt x="96206" y="222758"/>
                  </a:lnTo>
                  <a:lnTo>
                    <a:pt x="123676" y="187181"/>
                  </a:lnTo>
                  <a:lnTo>
                    <a:pt x="154019" y="154114"/>
                  </a:lnTo>
                  <a:lnTo>
                    <a:pt x="187050" y="123742"/>
                  </a:lnTo>
                  <a:lnTo>
                    <a:pt x="222584" y="96251"/>
                  </a:lnTo>
                  <a:lnTo>
                    <a:pt x="260434" y="71825"/>
                  </a:lnTo>
                  <a:lnTo>
                    <a:pt x="300415" y="50649"/>
                  </a:lnTo>
                  <a:lnTo>
                    <a:pt x="342341" y="32909"/>
                  </a:lnTo>
                  <a:lnTo>
                    <a:pt x="386027" y="18788"/>
                  </a:lnTo>
                  <a:lnTo>
                    <a:pt x="431285" y="8473"/>
                  </a:lnTo>
                  <a:lnTo>
                    <a:pt x="477931" y="2149"/>
                  </a:lnTo>
                  <a:lnTo>
                    <a:pt x="525780" y="0"/>
                  </a:lnTo>
                  <a:lnTo>
                    <a:pt x="573748" y="2149"/>
                  </a:lnTo>
                  <a:lnTo>
                    <a:pt x="620501" y="8473"/>
                  </a:lnTo>
                  <a:lnTo>
                    <a:pt x="665853" y="18788"/>
                  </a:lnTo>
                  <a:lnTo>
                    <a:pt x="709621" y="32909"/>
                  </a:lnTo>
                  <a:lnTo>
                    <a:pt x="751619" y="50649"/>
                  </a:lnTo>
                  <a:lnTo>
                    <a:pt x="791661" y="71825"/>
                  </a:lnTo>
                  <a:lnTo>
                    <a:pt x="829563" y="96251"/>
                  </a:lnTo>
                  <a:lnTo>
                    <a:pt x="865140" y="123742"/>
                  </a:lnTo>
                  <a:lnTo>
                    <a:pt x="898207" y="154114"/>
                  </a:lnTo>
                  <a:lnTo>
                    <a:pt x="928579" y="187181"/>
                  </a:lnTo>
                  <a:lnTo>
                    <a:pt x="956070" y="222758"/>
                  </a:lnTo>
                  <a:lnTo>
                    <a:pt x="980496" y="260660"/>
                  </a:lnTo>
                  <a:lnTo>
                    <a:pt x="1001672" y="300702"/>
                  </a:lnTo>
                  <a:lnTo>
                    <a:pt x="1019412" y="342700"/>
                  </a:lnTo>
                  <a:lnTo>
                    <a:pt x="1033533" y="386468"/>
                  </a:lnTo>
                  <a:lnTo>
                    <a:pt x="1043848" y="431820"/>
                  </a:lnTo>
                  <a:lnTo>
                    <a:pt x="1050172" y="478573"/>
                  </a:lnTo>
                  <a:lnTo>
                    <a:pt x="1052322" y="526542"/>
                  </a:lnTo>
                  <a:lnTo>
                    <a:pt x="1050172" y="574390"/>
                  </a:lnTo>
                  <a:lnTo>
                    <a:pt x="1043848" y="621036"/>
                  </a:lnTo>
                  <a:lnTo>
                    <a:pt x="1033533" y="666294"/>
                  </a:lnTo>
                  <a:lnTo>
                    <a:pt x="1019412" y="709980"/>
                  </a:lnTo>
                  <a:lnTo>
                    <a:pt x="1001672" y="751906"/>
                  </a:lnTo>
                  <a:lnTo>
                    <a:pt x="980496" y="791887"/>
                  </a:lnTo>
                  <a:lnTo>
                    <a:pt x="956070" y="829737"/>
                  </a:lnTo>
                  <a:lnTo>
                    <a:pt x="928579" y="865271"/>
                  </a:lnTo>
                  <a:lnTo>
                    <a:pt x="898207" y="898302"/>
                  </a:lnTo>
                  <a:lnTo>
                    <a:pt x="865140" y="928645"/>
                  </a:lnTo>
                  <a:lnTo>
                    <a:pt x="829563" y="956115"/>
                  </a:lnTo>
                  <a:lnTo>
                    <a:pt x="791661" y="980524"/>
                  </a:lnTo>
                  <a:lnTo>
                    <a:pt x="751619" y="1001688"/>
                  </a:lnTo>
                  <a:lnTo>
                    <a:pt x="709621" y="1019421"/>
                  </a:lnTo>
                  <a:lnTo>
                    <a:pt x="665853" y="1033536"/>
                  </a:lnTo>
                  <a:lnTo>
                    <a:pt x="620501" y="1043849"/>
                  </a:lnTo>
                  <a:lnTo>
                    <a:pt x="573748" y="1050172"/>
                  </a:lnTo>
                  <a:lnTo>
                    <a:pt x="525780" y="1052322"/>
                  </a:lnTo>
                  <a:lnTo>
                    <a:pt x="477931" y="1050172"/>
                  </a:lnTo>
                  <a:lnTo>
                    <a:pt x="431285" y="1043849"/>
                  </a:lnTo>
                  <a:lnTo>
                    <a:pt x="386027" y="1033536"/>
                  </a:lnTo>
                  <a:lnTo>
                    <a:pt x="342341" y="1019421"/>
                  </a:lnTo>
                  <a:lnTo>
                    <a:pt x="300415" y="1001688"/>
                  </a:lnTo>
                  <a:lnTo>
                    <a:pt x="260434" y="980524"/>
                  </a:lnTo>
                  <a:lnTo>
                    <a:pt x="222584" y="956115"/>
                  </a:lnTo>
                  <a:lnTo>
                    <a:pt x="187050" y="928645"/>
                  </a:lnTo>
                  <a:lnTo>
                    <a:pt x="154019" y="898302"/>
                  </a:lnTo>
                  <a:lnTo>
                    <a:pt x="123676" y="865271"/>
                  </a:lnTo>
                  <a:lnTo>
                    <a:pt x="96206" y="829737"/>
                  </a:lnTo>
                  <a:lnTo>
                    <a:pt x="71797" y="791887"/>
                  </a:lnTo>
                  <a:lnTo>
                    <a:pt x="50633" y="751906"/>
                  </a:lnTo>
                  <a:lnTo>
                    <a:pt x="32900" y="709980"/>
                  </a:lnTo>
                  <a:lnTo>
                    <a:pt x="18785" y="666294"/>
                  </a:lnTo>
                  <a:lnTo>
                    <a:pt x="8472" y="621036"/>
                  </a:lnTo>
                  <a:lnTo>
                    <a:pt x="2149" y="574390"/>
                  </a:lnTo>
                  <a:lnTo>
                    <a:pt x="0" y="526542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07614" y="6915150"/>
              <a:ext cx="1575815" cy="869442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2919222" y="7128002"/>
            <a:ext cx="20383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50" b="1" dirty="0">
                <a:latin typeface="Arial"/>
                <a:cs typeface="Arial"/>
              </a:rPr>
              <a:t>X</a:t>
            </a:r>
            <a:endParaRPr sz="22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482846" y="7123430"/>
            <a:ext cx="20383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50" b="1" dirty="0">
                <a:latin typeface="Arial"/>
                <a:cs typeface="Arial"/>
              </a:rPr>
              <a:t>X</a:t>
            </a:r>
            <a:endParaRPr sz="22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319271" y="7890002"/>
            <a:ext cx="2598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625600" algn="l"/>
              </a:tabLst>
            </a:pPr>
            <a:r>
              <a:rPr sz="900" spc="-15" dirty="0">
                <a:latin typeface="Tahoma"/>
                <a:cs typeface="Tahoma"/>
              </a:rPr>
              <a:t>Viewer	</a:t>
            </a:r>
            <a:r>
              <a:rPr sz="900" spc="-25" dirty="0">
                <a:latin typeface="Tahoma"/>
                <a:cs typeface="Tahoma"/>
              </a:rPr>
              <a:t>Configurations</a:t>
            </a:r>
            <a:endParaRPr sz="9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tabLst>
                <a:tab pos="1625600" algn="l"/>
              </a:tabLst>
            </a:pPr>
            <a:r>
              <a:rPr sz="900" spc="-60" dirty="0">
                <a:latin typeface="Tahoma"/>
                <a:cs typeface="Tahoma"/>
              </a:rPr>
              <a:t>R</a:t>
            </a:r>
            <a:r>
              <a:rPr sz="900" spc="-35" dirty="0">
                <a:latin typeface="Tahoma"/>
                <a:cs typeface="Tahoma"/>
              </a:rPr>
              <a:t>e</a:t>
            </a:r>
            <a:r>
              <a:rPr sz="900" spc="-45" dirty="0">
                <a:latin typeface="Tahoma"/>
                <a:cs typeface="Tahoma"/>
              </a:rPr>
              <a:t>sponsive</a:t>
            </a:r>
            <a:r>
              <a:rPr sz="900" spc="-6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and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A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40" dirty="0">
                <a:latin typeface="Tahoma"/>
                <a:cs typeface="Tahoma"/>
              </a:rPr>
              <a:t>aptive</a:t>
            </a:r>
            <a:r>
              <a:rPr sz="900" dirty="0">
                <a:latin typeface="Tahoma"/>
                <a:cs typeface="Tahoma"/>
              </a:rPr>
              <a:t>	</a:t>
            </a:r>
            <a:r>
              <a:rPr sz="900" spc="-25" dirty="0">
                <a:latin typeface="Tahoma"/>
                <a:cs typeface="Tahoma"/>
              </a:rPr>
              <a:t>V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35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w</a:t>
            </a:r>
            <a:r>
              <a:rPr sz="900" spc="-50" dirty="0">
                <a:latin typeface="Tahoma"/>
                <a:cs typeface="Tahoma"/>
              </a:rPr>
              <a:t>er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L</a:t>
            </a:r>
            <a:r>
              <a:rPr sz="900" spc="-20" dirty="0">
                <a:latin typeface="Tahoma"/>
                <a:cs typeface="Tahoma"/>
              </a:rPr>
              <a:t>o</a:t>
            </a:r>
            <a:r>
              <a:rPr sz="900" spc="-35" dirty="0">
                <a:latin typeface="Tahoma"/>
                <a:cs typeface="Tahoma"/>
              </a:rPr>
              <a:t>ok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and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65" dirty="0">
                <a:latin typeface="Tahoma"/>
                <a:cs typeface="Tahoma"/>
              </a:rPr>
              <a:t>f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25" dirty="0">
                <a:latin typeface="Tahoma"/>
                <a:cs typeface="Tahoma"/>
              </a:rPr>
              <a:t>el  </a:t>
            </a:r>
            <a:r>
              <a:rPr sz="900" spc="-130" dirty="0">
                <a:latin typeface="Tahoma"/>
                <a:cs typeface="Tahoma"/>
              </a:rPr>
              <a:t>I</a:t>
            </a:r>
            <a:r>
              <a:rPr sz="900" spc="-15" dirty="0">
                <a:latin typeface="Tahoma"/>
                <a:cs typeface="Tahoma"/>
              </a:rPr>
              <a:t>m</a:t>
            </a:r>
            <a:r>
              <a:rPr sz="900" spc="-75" dirty="0">
                <a:latin typeface="Tahoma"/>
                <a:cs typeface="Tahoma"/>
              </a:rPr>
              <a:t>a</a:t>
            </a:r>
            <a:r>
              <a:rPr sz="900" spc="-65" dirty="0">
                <a:latin typeface="Tahoma"/>
                <a:cs typeface="Tahoma"/>
              </a:rPr>
              <a:t>g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9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V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35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w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25" dirty="0">
                <a:latin typeface="Tahoma"/>
                <a:cs typeface="Tahoma"/>
              </a:rPr>
              <a:t>r</a:t>
            </a:r>
            <a:r>
              <a:rPr sz="900" spc="-55" dirty="0">
                <a:latin typeface="Tahoma"/>
                <a:cs typeface="Tahoma"/>
              </a:rPr>
              <a:t>s</a:t>
            </a:r>
            <a:r>
              <a:rPr sz="900" spc="-135" dirty="0">
                <a:latin typeface="Tahoma"/>
                <a:cs typeface="Tahoma"/>
              </a:rPr>
              <a:t>,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V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40" dirty="0">
                <a:latin typeface="Tahoma"/>
                <a:cs typeface="Tahoma"/>
              </a:rPr>
              <a:t>d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25" dirty="0">
                <a:latin typeface="Tahoma"/>
                <a:cs typeface="Tahoma"/>
              </a:rPr>
              <a:t>o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V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35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w</a:t>
            </a:r>
            <a:r>
              <a:rPr sz="900" spc="-50" dirty="0">
                <a:latin typeface="Tahoma"/>
                <a:cs typeface="Tahoma"/>
              </a:rPr>
              <a:t>e</a:t>
            </a:r>
            <a:r>
              <a:rPr sz="900" spc="-25" dirty="0">
                <a:latin typeface="Tahoma"/>
                <a:cs typeface="Tahoma"/>
              </a:rPr>
              <a:t>r</a:t>
            </a:r>
            <a:r>
              <a:rPr sz="900" spc="-55" dirty="0">
                <a:latin typeface="Tahoma"/>
                <a:cs typeface="Tahoma"/>
              </a:rPr>
              <a:t>s</a:t>
            </a:r>
            <a:r>
              <a:rPr sz="900" spc="-135" dirty="0">
                <a:latin typeface="Tahoma"/>
                <a:cs typeface="Tahoma"/>
              </a:rPr>
              <a:t>,</a:t>
            </a:r>
            <a:r>
              <a:rPr sz="900" dirty="0">
                <a:latin typeface="Tahoma"/>
                <a:cs typeface="Tahoma"/>
              </a:rPr>
              <a:t>	</a:t>
            </a:r>
            <a:r>
              <a:rPr sz="900" spc="-25" dirty="0">
                <a:latin typeface="Tahoma"/>
                <a:cs typeface="Tahoma"/>
              </a:rPr>
              <a:t>V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35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w</a:t>
            </a:r>
            <a:r>
              <a:rPr sz="900" spc="-50" dirty="0">
                <a:latin typeface="Tahoma"/>
                <a:cs typeface="Tahoma"/>
              </a:rPr>
              <a:t>er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Be</a:t>
            </a:r>
            <a:r>
              <a:rPr sz="900" spc="-45" dirty="0">
                <a:latin typeface="Tahoma"/>
                <a:cs typeface="Tahoma"/>
              </a:rPr>
              <a:t>h</a:t>
            </a:r>
            <a:r>
              <a:rPr sz="900" spc="-65" dirty="0">
                <a:latin typeface="Tahoma"/>
                <a:cs typeface="Tahoma"/>
              </a:rPr>
              <a:t>a</a:t>
            </a:r>
            <a:r>
              <a:rPr sz="900" spc="-40" dirty="0">
                <a:latin typeface="Tahoma"/>
                <a:cs typeface="Tahoma"/>
              </a:rPr>
              <a:t>v</a:t>
            </a:r>
            <a:r>
              <a:rPr sz="900" spc="-25" dirty="0">
                <a:latin typeface="Tahoma"/>
                <a:cs typeface="Tahoma"/>
              </a:rPr>
              <a:t>io</a:t>
            </a:r>
            <a:r>
              <a:rPr sz="900" spc="-50" dirty="0">
                <a:latin typeface="Tahoma"/>
                <a:cs typeface="Tahoma"/>
              </a:rPr>
              <a:t>r  </a:t>
            </a:r>
            <a:r>
              <a:rPr sz="900" spc="20" dirty="0">
                <a:latin typeface="Tahoma"/>
                <a:cs typeface="Tahoma"/>
              </a:rPr>
              <a:t>M</a:t>
            </a:r>
            <a:r>
              <a:rPr sz="900" spc="15" dirty="0">
                <a:latin typeface="Tahoma"/>
                <a:cs typeface="Tahoma"/>
              </a:rPr>
              <a:t>i</a:t>
            </a:r>
            <a:r>
              <a:rPr sz="900" spc="-75" dirty="0">
                <a:latin typeface="Tahoma"/>
                <a:cs typeface="Tahoma"/>
              </a:rPr>
              <a:t>x</a:t>
            </a:r>
            <a:r>
              <a:rPr sz="900" spc="-45" dirty="0">
                <a:latin typeface="Tahoma"/>
                <a:cs typeface="Tahoma"/>
              </a:rPr>
              <a:t>e</a:t>
            </a:r>
            <a:r>
              <a:rPr sz="900" spc="-35" dirty="0">
                <a:latin typeface="Tahoma"/>
                <a:cs typeface="Tahoma"/>
              </a:rPr>
              <a:t>d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M</a:t>
            </a:r>
            <a:r>
              <a:rPr sz="900" spc="5" dirty="0">
                <a:latin typeface="Tahoma"/>
                <a:cs typeface="Tahoma"/>
              </a:rPr>
              <a:t>e</a:t>
            </a:r>
            <a:r>
              <a:rPr sz="900" spc="-40" dirty="0">
                <a:latin typeface="Tahoma"/>
                <a:cs typeface="Tahoma"/>
              </a:rPr>
              <a:t>d</a:t>
            </a:r>
            <a:r>
              <a:rPr sz="900" spc="-15" dirty="0">
                <a:latin typeface="Tahoma"/>
                <a:cs typeface="Tahoma"/>
              </a:rPr>
              <a:t>i</a:t>
            </a:r>
            <a:r>
              <a:rPr sz="900" spc="-55" dirty="0">
                <a:latin typeface="Tahoma"/>
                <a:cs typeface="Tahoma"/>
              </a:rPr>
              <a:t>a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80" dirty="0">
                <a:latin typeface="Tahoma"/>
                <a:cs typeface="Tahoma"/>
              </a:rPr>
              <a:t>S</a:t>
            </a:r>
            <a:r>
              <a:rPr sz="900" spc="-4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t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V</a:t>
            </a:r>
            <a:r>
              <a:rPr sz="900" spc="-20" dirty="0">
                <a:latin typeface="Tahoma"/>
                <a:cs typeface="Tahoma"/>
              </a:rPr>
              <a:t>i</a:t>
            </a:r>
            <a:r>
              <a:rPr sz="900" spc="-35" dirty="0">
                <a:latin typeface="Tahoma"/>
                <a:cs typeface="Tahoma"/>
              </a:rPr>
              <a:t>e</a:t>
            </a:r>
            <a:r>
              <a:rPr sz="900" spc="-30" dirty="0">
                <a:latin typeface="Tahoma"/>
                <a:cs typeface="Tahoma"/>
              </a:rPr>
              <a:t>w</a:t>
            </a:r>
            <a:r>
              <a:rPr sz="900" spc="-65" dirty="0">
                <a:latin typeface="Tahoma"/>
                <a:cs typeface="Tahoma"/>
              </a:rPr>
              <a:t>e</a:t>
            </a:r>
            <a:r>
              <a:rPr sz="900" spc="-15" dirty="0">
                <a:latin typeface="Tahoma"/>
                <a:cs typeface="Tahoma"/>
              </a:rPr>
              <a:t>r</a:t>
            </a:r>
            <a:r>
              <a:rPr sz="900" spc="-70" dirty="0">
                <a:latin typeface="Tahoma"/>
                <a:cs typeface="Tahoma"/>
              </a:rPr>
              <a:t>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892547" y="6785356"/>
            <a:ext cx="1066165" cy="1065530"/>
            <a:chOff x="4892547" y="6785356"/>
            <a:chExt cx="1066165" cy="1065530"/>
          </a:xfrm>
        </p:grpSpPr>
        <p:sp>
          <p:nvSpPr>
            <p:cNvPr id="49" name="object 49"/>
            <p:cNvSpPr/>
            <p:nvPr/>
          </p:nvSpPr>
          <p:spPr>
            <a:xfrm>
              <a:off x="4898897" y="6791706"/>
              <a:ext cx="1053465" cy="1052830"/>
            </a:xfrm>
            <a:custGeom>
              <a:avLst/>
              <a:gdLst/>
              <a:ahLst/>
              <a:cxnLst/>
              <a:rect l="l" t="t" r="r" b="b"/>
              <a:pathLst>
                <a:path w="1053464" h="1052829">
                  <a:moveTo>
                    <a:pt x="526542" y="0"/>
                  </a:moveTo>
                  <a:lnTo>
                    <a:pt x="478687" y="2149"/>
                  </a:lnTo>
                  <a:lnTo>
                    <a:pt x="432021" y="8473"/>
                  </a:lnTo>
                  <a:lnTo>
                    <a:pt x="386732" y="18788"/>
                  </a:lnTo>
                  <a:lnTo>
                    <a:pt x="343007" y="32909"/>
                  </a:lnTo>
                  <a:lnTo>
                    <a:pt x="301034" y="50649"/>
                  </a:lnTo>
                  <a:lnTo>
                    <a:pt x="260999" y="71825"/>
                  </a:lnTo>
                  <a:lnTo>
                    <a:pt x="223090" y="96251"/>
                  </a:lnTo>
                  <a:lnTo>
                    <a:pt x="187494" y="123742"/>
                  </a:lnTo>
                  <a:lnTo>
                    <a:pt x="154400" y="154114"/>
                  </a:lnTo>
                  <a:lnTo>
                    <a:pt x="123993" y="187181"/>
                  </a:lnTo>
                  <a:lnTo>
                    <a:pt x="96462" y="222758"/>
                  </a:lnTo>
                  <a:lnTo>
                    <a:pt x="71994" y="260660"/>
                  </a:lnTo>
                  <a:lnTo>
                    <a:pt x="50777" y="300702"/>
                  </a:lnTo>
                  <a:lnTo>
                    <a:pt x="32997" y="342700"/>
                  </a:lnTo>
                  <a:lnTo>
                    <a:pt x="18841" y="386468"/>
                  </a:lnTo>
                  <a:lnTo>
                    <a:pt x="8499" y="431820"/>
                  </a:lnTo>
                  <a:lnTo>
                    <a:pt x="2155" y="478573"/>
                  </a:lnTo>
                  <a:lnTo>
                    <a:pt x="0" y="526542"/>
                  </a:lnTo>
                  <a:lnTo>
                    <a:pt x="2155" y="574390"/>
                  </a:lnTo>
                  <a:lnTo>
                    <a:pt x="8499" y="621036"/>
                  </a:lnTo>
                  <a:lnTo>
                    <a:pt x="18841" y="666294"/>
                  </a:lnTo>
                  <a:lnTo>
                    <a:pt x="32997" y="709980"/>
                  </a:lnTo>
                  <a:lnTo>
                    <a:pt x="50777" y="751906"/>
                  </a:lnTo>
                  <a:lnTo>
                    <a:pt x="71994" y="791887"/>
                  </a:lnTo>
                  <a:lnTo>
                    <a:pt x="96462" y="829737"/>
                  </a:lnTo>
                  <a:lnTo>
                    <a:pt x="123993" y="865271"/>
                  </a:lnTo>
                  <a:lnTo>
                    <a:pt x="154400" y="898302"/>
                  </a:lnTo>
                  <a:lnTo>
                    <a:pt x="187494" y="928645"/>
                  </a:lnTo>
                  <a:lnTo>
                    <a:pt x="223090" y="956115"/>
                  </a:lnTo>
                  <a:lnTo>
                    <a:pt x="260999" y="980524"/>
                  </a:lnTo>
                  <a:lnTo>
                    <a:pt x="301034" y="1001688"/>
                  </a:lnTo>
                  <a:lnTo>
                    <a:pt x="343007" y="1019421"/>
                  </a:lnTo>
                  <a:lnTo>
                    <a:pt x="386732" y="1033536"/>
                  </a:lnTo>
                  <a:lnTo>
                    <a:pt x="432021" y="1043849"/>
                  </a:lnTo>
                  <a:lnTo>
                    <a:pt x="478687" y="1050172"/>
                  </a:lnTo>
                  <a:lnTo>
                    <a:pt x="526542" y="1052322"/>
                  </a:lnTo>
                  <a:lnTo>
                    <a:pt x="574396" y="1050172"/>
                  </a:lnTo>
                  <a:lnTo>
                    <a:pt x="621062" y="1043849"/>
                  </a:lnTo>
                  <a:lnTo>
                    <a:pt x="666351" y="1033536"/>
                  </a:lnTo>
                  <a:lnTo>
                    <a:pt x="710076" y="1019421"/>
                  </a:lnTo>
                  <a:lnTo>
                    <a:pt x="752049" y="1001688"/>
                  </a:lnTo>
                  <a:lnTo>
                    <a:pt x="792084" y="980524"/>
                  </a:lnTo>
                  <a:lnTo>
                    <a:pt x="829993" y="956115"/>
                  </a:lnTo>
                  <a:lnTo>
                    <a:pt x="865589" y="928645"/>
                  </a:lnTo>
                  <a:lnTo>
                    <a:pt x="898683" y="898302"/>
                  </a:lnTo>
                  <a:lnTo>
                    <a:pt x="929090" y="865271"/>
                  </a:lnTo>
                  <a:lnTo>
                    <a:pt x="956621" y="829737"/>
                  </a:lnTo>
                  <a:lnTo>
                    <a:pt x="981089" y="791887"/>
                  </a:lnTo>
                  <a:lnTo>
                    <a:pt x="1002306" y="751906"/>
                  </a:lnTo>
                  <a:lnTo>
                    <a:pt x="1020086" y="709980"/>
                  </a:lnTo>
                  <a:lnTo>
                    <a:pt x="1034242" y="666294"/>
                  </a:lnTo>
                  <a:lnTo>
                    <a:pt x="1044584" y="621036"/>
                  </a:lnTo>
                  <a:lnTo>
                    <a:pt x="1050928" y="574390"/>
                  </a:lnTo>
                  <a:lnTo>
                    <a:pt x="1053084" y="526542"/>
                  </a:lnTo>
                  <a:lnTo>
                    <a:pt x="1050928" y="478573"/>
                  </a:lnTo>
                  <a:lnTo>
                    <a:pt x="1044584" y="431820"/>
                  </a:lnTo>
                  <a:lnTo>
                    <a:pt x="1034242" y="386468"/>
                  </a:lnTo>
                  <a:lnTo>
                    <a:pt x="1020086" y="342700"/>
                  </a:lnTo>
                  <a:lnTo>
                    <a:pt x="1002306" y="300702"/>
                  </a:lnTo>
                  <a:lnTo>
                    <a:pt x="981089" y="260660"/>
                  </a:lnTo>
                  <a:lnTo>
                    <a:pt x="956621" y="222758"/>
                  </a:lnTo>
                  <a:lnTo>
                    <a:pt x="929090" y="187181"/>
                  </a:lnTo>
                  <a:lnTo>
                    <a:pt x="898683" y="154114"/>
                  </a:lnTo>
                  <a:lnTo>
                    <a:pt x="865589" y="123742"/>
                  </a:lnTo>
                  <a:lnTo>
                    <a:pt x="829993" y="96251"/>
                  </a:lnTo>
                  <a:lnTo>
                    <a:pt x="792084" y="71825"/>
                  </a:lnTo>
                  <a:lnTo>
                    <a:pt x="752049" y="50649"/>
                  </a:lnTo>
                  <a:lnTo>
                    <a:pt x="710076" y="32909"/>
                  </a:lnTo>
                  <a:lnTo>
                    <a:pt x="666351" y="18788"/>
                  </a:lnTo>
                  <a:lnTo>
                    <a:pt x="621062" y="8473"/>
                  </a:lnTo>
                  <a:lnTo>
                    <a:pt x="574396" y="2149"/>
                  </a:lnTo>
                  <a:lnTo>
                    <a:pt x="52654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898897" y="6791706"/>
              <a:ext cx="1053465" cy="1052830"/>
            </a:xfrm>
            <a:custGeom>
              <a:avLst/>
              <a:gdLst/>
              <a:ahLst/>
              <a:cxnLst/>
              <a:rect l="l" t="t" r="r" b="b"/>
              <a:pathLst>
                <a:path w="1053464" h="1052829">
                  <a:moveTo>
                    <a:pt x="0" y="526542"/>
                  </a:moveTo>
                  <a:lnTo>
                    <a:pt x="2155" y="478573"/>
                  </a:lnTo>
                  <a:lnTo>
                    <a:pt x="8499" y="431820"/>
                  </a:lnTo>
                  <a:lnTo>
                    <a:pt x="18841" y="386468"/>
                  </a:lnTo>
                  <a:lnTo>
                    <a:pt x="32997" y="342700"/>
                  </a:lnTo>
                  <a:lnTo>
                    <a:pt x="50777" y="300702"/>
                  </a:lnTo>
                  <a:lnTo>
                    <a:pt x="71994" y="260660"/>
                  </a:lnTo>
                  <a:lnTo>
                    <a:pt x="96462" y="222758"/>
                  </a:lnTo>
                  <a:lnTo>
                    <a:pt x="123993" y="187181"/>
                  </a:lnTo>
                  <a:lnTo>
                    <a:pt x="154400" y="154114"/>
                  </a:lnTo>
                  <a:lnTo>
                    <a:pt x="187494" y="123742"/>
                  </a:lnTo>
                  <a:lnTo>
                    <a:pt x="223090" y="96251"/>
                  </a:lnTo>
                  <a:lnTo>
                    <a:pt x="260999" y="71825"/>
                  </a:lnTo>
                  <a:lnTo>
                    <a:pt x="301034" y="50649"/>
                  </a:lnTo>
                  <a:lnTo>
                    <a:pt x="343007" y="32909"/>
                  </a:lnTo>
                  <a:lnTo>
                    <a:pt x="386732" y="18788"/>
                  </a:lnTo>
                  <a:lnTo>
                    <a:pt x="432021" y="8473"/>
                  </a:lnTo>
                  <a:lnTo>
                    <a:pt x="478687" y="2149"/>
                  </a:lnTo>
                  <a:lnTo>
                    <a:pt x="526542" y="0"/>
                  </a:lnTo>
                  <a:lnTo>
                    <a:pt x="574396" y="2149"/>
                  </a:lnTo>
                  <a:lnTo>
                    <a:pt x="621062" y="8473"/>
                  </a:lnTo>
                  <a:lnTo>
                    <a:pt x="666351" y="18788"/>
                  </a:lnTo>
                  <a:lnTo>
                    <a:pt x="710076" y="32909"/>
                  </a:lnTo>
                  <a:lnTo>
                    <a:pt x="752049" y="50649"/>
                  </a:lnTo>
                  <a:lnTo>
                    <a:pt x="792084" y="71825"/>
                  </a:lnTo>
                  <a:lnTo>
                    <a:pt x="829993" y="96251"/>
                  </a:lnTo>
                  <a:lnTo>
                    <a:pt x="865589" y="123742"/>
                  </a:lnTo>
                  <a:lnTo>
                    <a:pt x="898683" y="154114"/>
                  </a:lnTo>
                  <a:lnTo>
                    <a:pt x="929090" y="187181"/>
                  </a:lnTo>
                  <a:lnTo>
                    <a:pt x="956621" y="222758"/>
                  </a:lnTo>
                  <a:lnTo>
                    <a:pt x="981089" y="260660"/>
                  </a:lnTo>
                  <a:lnTo>
                    <a:pt x="1002306" y="300702"/>
                  </a:lnTo>
                  <a:lnTo>
                    <a:pt x="1020086" y="342700"/>
                  </a:lnTo>
                  <a:lnTo>
                    <a:pt x="1034242" y="386468"/>
                  </a:lnTo>
                  <a:lnTo>
                    <a:pt x="1044584" y="431820"/>
                  </a:lnTo>
                  <a:lnTo>
                    <a:pt x="1050928" y="478573"/>
                  </a:lnTo>
                  <a:lnTo>
                    <a:pt x="1053084" y="526542"/>
                  </a:lnTo>
                  <a:lnTo>
                    <a:pt x="1050928" y="574390"/>
                  </a:lnTo>
                  <a:lnTo>
                    <a:pt x="1044584" y="621036"/>
                  </a:lnTo>
                  <a:lnTo>
                    <a:pt x="1034242" y="666294"/>
                  </a:lnTo>
                  <a:lnTo>
                    <a:pt x="1020086" y="709980"/>
                  </a:lnTo>
                  <a:lnTo>
                    <a:pt x="1002306" y="751906"/>
                  </a:lnTo>
                  <a:lnTo>
                    <a:pt x="981089" y="791887"/>
                  </a:lnTo>
                  <a:lnTo>
                    <a:pt x="956621" y="829737"/>
                  </a:lnTo>
                  <a:lnTo>
                    <a:pt x="929090" y="865271"/>
                  </a:lnTo>
                  <a:lnTo>
                    <a:pt x="898683" y="898302"/>
                  </a:lnTo>
                  <a:lnTo>
                    <a:pt x="865589" y="928645"/>
                  </a:lnTo>
                  <a:lnTo>
                    <a:pt x="829993" y="956115"/>
                  </a:lnTo>
                  <a:lnTo>
                    <a:pt x="792084" y="980524"/>
                  </a:lnTo>
                  <a:lnTo>
                    <a:pt x="752049" y="1001688"/>
                  </a:lnTo>
                  <a:lnTo>
                    <a:pt x="710076" y="1019421"/>
                  </a:lnTo>
                  <a:lnTo>
                    <a:pt x="666351" y="1033536"/>
                  </a:lnTo>
                  <a:lnTo>
                    <a:pt x="621062" y="1043849"/>
                  </a:lnTo>
                  <a:lnTo>
                    <a:pt x="574396" y="1050172"/>
                  </a:lnTo>
                  <a:lnTo>
                    <a:pt x="526542" y="1052322"/>
                  </a:lnTo>
                  <a:lnTo>
                    <a:pt x="478687" y="1050172"/>
                  </a:lnTo>
                  <a:lnTo>
                    <a:pt x="432021" y="1043849"/>
                  </a:lnTo>
                  <a:lnTo>
                    <a:pt x="386732" y="1033536"/>
                  </a:lnTo>
                  <a:lnTo>
                    <a:pt x="343007" y="1019421"/>
                  </a:lnTo>
                  <a:lnTo>
                    <a:pt x="301034" y="1001688"/>
                  </a:lnTo>
                  <a:lnTo>
                    <a:pt x="260999" y="980524"/>
                  </a:lnTo>
                  <a:lnTo>
                    <a:pt x="223090" y="956115"/>
                  </a:lnTo>
                  <a:lnTo>
                    <a:pt x="187494" y="928645"/>
                  </a:lnTo>
                  <a:lnTo>
                    <a:pt x="154400" y="898302"/>
                  </a:lnTo>
                  <a:lnTo>
                    <a:pt x="123993" y="865271"/>
                  </a:lnTo>
                  <a:lnTo>
                    <a:pt x="96462" y="829737"/>
                  </a:lnTo>
                  <a:lnTo>
                    <a:pt x="71994" y="791887"/>
                  </a:lnTo>
                  <a:lnTo>
                    <a:pt x="50777" y="751906"/>
                  </a:lnTo>
                  <a:lnTo>
                    <a:pt x="32997" y="709980"/>
                  </a:lnTo>
                  <a:lnTo>
                    <a:pt x="18841" y="666294"/>
                  </a:lnTo>
                  <a:lnTo>
                    <a:pt x="8499" y="621036"/>
                  </a:lnTo>
                  <a:lnTo>
                    <a:pt x="2155" y="574390"/>
                  </a:lnTo>
                  <a:lnTo>
                    <a:pt x="0" y="526542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60619" y="6835902"/>
              <a:ext cx="902970" cy="936498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007363" y="5691632"/>
            <a:ext cx="3542029" cy="624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pp</a:t>
            </a:r>
            <a:r>
              <a:rPr sz="1400" b="1" spc="-3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8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Tahoma"/>
              <a:cs typeface="Tahoma"/>
            </a:endParaRPr>
          </a:p>
          <a:p>
            <a:pPr marL="2153920">
              <a:lnSpc>
                <a:spcPct val="100000"/>
              </a:lnSpc>
            </a:pPr>
            <a:r>
              <a:rPr sz="1250" spc="-15" dirty="0">
                <a:latin typeface="Tahoma"/>
                <a:cs typeface="Tahoma"/>
              </a:rPr>
              <a:t>Dynamic</a:t>
            </a:r>
            <a:r>
              <a:rPr sz="1250" spc="-55" dirty="0">
                <a:latin typeface="Tahoma"/>
                <a:cs typeface="Tahoma"/>
              </a:rPr>
              <a:t> </a:t>
            </a:r>
            <a:r>
              <a:rPr sz="1250" spc="-5" dirty="0">
                <a:latin typeface="Tahoma"/>
                <a:cs typeface="Tahoma"/>
              </a:rPr>
              <a:t>Media</a:t>
            </a:r>
            <a:r>
              <a:rPr sz="1250" spc="-50" dirty="0">
                <a:latin typeface="Tahoma"/>
                <a:cs typeface="Tahoma"/>
              </a:rPr>
              <a:t> </a:t>
            </a:r>
            <a:r>
              <a:rPr sz="1250" spc="-20" dirty="0">
                <a:latin typeface="Tahoma"/>
                <a:cs typeface="Tahoma"/>
              </a:rPr>
              <a:t>URL</a:t>
            </a:r>
            <a:endParaRPr sz="1250">
              <a:latin typeface="Tahoma"/>
              <a:cs typeface="Tahom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741932" y="6337553"/>
            <a:ext cx="4083685" cy="376555"/>
          </a:xfrm>
          <a:custGeom>
            <a:avLst/>
            <a:gdLst/>
            <a:ahLst/>
            <a:cxnLst/>
            <a:rect l="l" t="t" r="r" b="b"/>
            <a:pathLst>
              <a:path w="4083685" h="376554">
                <a:moveTo>
                  <a:pt x="0" y="376427"/>
                </a:moveTo>
                <a:lnTo>
                  <a:pt x="5185" y="338368"/>
                </a:lnTo>
                <a:lnTo>
                  <a:pt x="20050" y="302978"/>
                </a:lnTo>
                <a:lnTo>
                  <a:pt x="43559" y="270999"/>
                </a:lnTo>
                <a:lnTo>
                  <a:pt x="74676" y="243173"/>
                </a:lnTo>
                <a:lnTo>
                  <a:pt x="112365" y="220240"/>
                </a:lnTo>
                <a:lnTo>
                  <a:pt x="155590" y="202942"/>
                </a:lnTo>
                <a:lnTo>
                  <a:pt x="203317" y="192019"/>
                </a:lnTo>
                <a:lnTo>
                  <a:pt x="254508" y="188213"/>
                </a:lnTo>
                <a:lnTo>
                  <a:pt x="1823466" y="188213"/>
                </a:lnTo>
                <a:lnTo>
                  <a:pt x="1874875" y="184377"/>
                </a:lnTo>
                <a:lnTo>
                  <a:pt x="1922704" y="173378"/>
                </a:lnTo>
                <a:lnTo>
                  <a:pt x="1965943" y="155986"/>
                </a:lnTo>
                <a:lnTo>
                  <a:pt x="2003583" y="132968"/>
                </a:lnTo>
                <a:lnTo>
                  <a:pt x="2034615" y="105093"/>
                </a:lnTo>
                <a:lnTo>
                  <a:pt x="2058031" y="73128"/>
                </a:lnTo>
                <a:lnTo>
                  <a:pt x="2072820" y="37841"/>
                </a:lnTo>
                <a:lnTo>
                  <a:pt x="2077974" y="0"/>
                </a:lnTo>
                <a:lnTo>
                  <a:pt x="2083159" y="37841"/>
                </a:lnTo>
                <a:lnTo>
                  <a:pt x="2098024" y="73128"/>
                </a:lnTo>
                <a:lnTo>
                  <a:pt x="2121533" y="105093"/>
                </a:lnTo>
                <a:lnTo>
                  <a:pt x="2152649" y="132968"/>
                </a:lnTo>
                <a:lnTo>
                  <a:pt x="2190339" y="155986"/>
                </a:lnTo>
                <a:lnTo>
                  <a:pt x="2233564" y="173378"/>
                </a:lnTo>
                <a:lnTo>
                  <a:pt x="2281291" y="184377"/>
                </a:lnTo>
                <a:lnTo>
                  <a:pt x="2332482" y="188213"/>
                </a:lnTo>
                <a:lnTo>
                  <a:pt x="3829050" y="188213"/>
                </a:lnTo>
                <a:lnTo>
                  <a:pt x="3880240" y="192019"/>
                </a:lnTo>
                <a:lnTo>
                  <a:pt x="3927967" y="202942"/>
                </a:lnTo>
                <a:lnTo>
                  <a:pt x="3971192" y="220240"/>
                </a:lnTo>
                <a:lnTo>
                  <a:pt x="4008882" y="243173"/>
                </a:lnTo>
                <a:lnTo>
                  <a:pt x="4039998" y="270999"/>
                </a:lnTo>
                <a:lnTo>
                  <a:pt x="4063507" y="302978"/>
                </a:lnTo>
                <a:lnTo>
                  <a:pt x="4078372" y="338368"/>
                </a:lnTo>
                <a:lnTo>
                  <a:pt x="4083558" y="376427"/>
                </a:lnTo>
              </a:path>
            </a:pathLst>
          </a:custGeom>
          <a:ln w="9525">
            <a:solidFill>
              <a:srgbClr val="369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3851909" y="8783066"/>
            <a:ext cx="8064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188</a:t>
            </a:r>
            <a:endParaRPr sz="400">
              <a:latin typeface="Tahoma"/>
              <a:cs typeface="Tahom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187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94</a:t>
            </a:fld>
            <a:endParaRPr spc="5" dirty="0"/>
          </a:p>
        </p:txBody>
      </p:sp>
      <p:sp>
        <p:nvSpPr>
          <p:cNvPr id="57" name="object 57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188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1147" y="4407661"/>
            <a:ext cx="8128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189</a:t>
            </a:r>
            <a:endParaRPr sz="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4663" y="1321561"/>
            <a:ext cx="10153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pe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41342" y="1766189"/>
            <a:ext cx="2122170" cy="1849120"/>
            <a:chOff x="4141342" y="1766189"/>
            <a:chExt cx="2122170" cy="184912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2231" y="1767078"/>
              <a:ext cx="2120645" cy="184556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44517" y="1769364"/>
              <a:ext cx="2115820" cy="1842770"/>
            </a:xfrm>
            <a:custGeom>
              <a:avLst/>
              <a:gdLst/>
              <a:ahLst/>
              <a:cxnLst/>
              <a:rect l="l" t="t" r="r" b="b"/>
              <a:pathLst>
                <a:path w="2115820" h="1842770">
                  <a:moveTo>
                    <a:pt x="0" y="0"/>
                  </a:moveTo>
                  <a:lnTo>
                    <a:pt x="2115312" y="0"/>
                  </a:lnTo>
                  <a:lnTo>
                    <a:pt x="2115312" y="1842516"/>
                  </a:lnTo>
                  <a:lnTo>
                    <a:pt x="0" y="184251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30858" y="1774698"/>
            <a:ext cx="1931670" cy="440055"/>
          </a:xfrm>
          <a:prstGeom prst="rect">
            <a:avLst/>
          </a:prstGeom>
          <a:solidFill>
            <a:srgbClr val="F5F5F5"/>
          </a:solidFill>
          <a:ln w="12700">
            <a:solidFill>
              <a:srgbClr val="3691FF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520"/>
              </a:spcBef>
            </a:pPr>
            <a:r>
              <a:rPr sz="900" spc="-65" dirty="0">
                <a:latin typeface="Tahoma"/>
                <a:cs typeface="Tahoma"/>
              </a:rPr>
              <a:t>Images</a:t>
            </a:r>
            <a:endParaRPr sz="900">
              <a:latin typeface="Tahoma"/>
              <a:cs typeface="Tahoma"/>
            </a:endParaRPr>
          </a:p>
          <a:p>
            <a:pPr marL="196850" indent="-143510">
              <a:lnSpc>
                <a:spcPct val="100000"/>
              </a:lnSpc>
              <a:buFont typeface="Arial MT"/>
              <a:buChar char="•"/>
              <a:tabLst>
                <a:tab pos="197485" algn="l"/>
              </a:tabLst>
            </a:pPr>
            <a:r>
              <a:rPr sz="900" spc="-45" dirty="0">
                <a:latin typeface="Tahoma"/>
                <a:cs typeface="Tahoma"/>
              </a:rPr>
              <a:t>Static/interactive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30858" y="2458211"/>
            <a:ext cx="1931670" cy="440055"/>
          </a:xfrm>
          <a:prstGeom prst="rect">
            <a:avLst/>
          </a:prstGeom>
          <a:solidFill>
            <a:srgbClr val="F5F5F5"/>
          </a:solidFill>
          <a:ln w="12700">
            <a:solidFill>
              <a:srgbClr val="3691FF"/>
            </a:solidFill>
          </a:ln>
        </p:spPr>
        <p:txBody>
          <a:bodyPr vert="horz" wrap="square" lIns="0" tIns="72390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570"/>
              </a:spcBef>
            </a:pPr>
            <a:r>
              <a:rPr sz="900" spc="-35" dirty="0">
                <a:latin typeface="Tahoma"/>
                <a:cs typeface="Tahoma"/>
              </a:rPr>
              <a:t>Videos</a:t>
            </a:r>
            <a:endParaRPr sz="900">
              <a:latin typeface="Tahoma"/>
              <a:cs typeface="Tahoma"/>
            </a:endParaRPr>
          </a:p>
          <a:p>
            <a:pPr marL="204470" indent="-143510">
              <a:lnSpc>
                <a:spcPct val="100000"/>
              </a:lnSpc>
              <a:buFont typeface="Arial MT"/>
              <a:buChar char="•"/>
              <a:tabLst>
                <a:tab pos="205104" algn="l"/>
              </a:tabLst>
            </a:pPr>
            <a:r>
              <a:rPr sz="900" spc="-45" dirty="0">
                <a:latin typeface="Tahoma"/>
                <a:cs typeface="Tahoma"/>
              </a:rPr>
              <a:t>Static/interactive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30858" y="3169157"/>
            <a:ext cx="1931670" cy="440055"/>
          </a:xfrm>
          <a:prstGeom prst="rect">
            <a:avLst/>
          </a:prstGeom>
          <a:solidFill>
            <a:srgbClr val="F5F5F5"/>
          </a:solidFill>
          <a:ln w="12700">
            <a:solidFill>
              <a:srgbClr val="3691FF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950">
              <a:latin typeface="Times New Roman"/>
              <a:cs typeface="Times New Roman"/>
            </a:endParaRPr>
          </a:p>
          <a:p>
            <a:pPr marL="53975">
              <a:lnSpc>
                <a:spcPct val="100000"/>
              </a:lnSpc>
            </a:pPr>
            <a:r>
              <a:rPr sz="900" spc="-35" dirty="0">
                <a:latin typeface="Tahoma"/>
                <a:cs typeface="Tahoma"/>
              </a:rPr>
              <a:t>Dynamic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Specific</a:t>
            </a:r>
            <a:r>
              <a:rPr sz="900" spc="-5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Asset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60" dirty="0">
                <a:latin typeface="Tahoma"/>
                <a:cs typeface="Tahoma"/>
              </a:rPr>
              <a:t>Types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63346" y="3987546"/>
            <a:ext cx="6044565" cy="281940"/>
          </a:xfrm>
          <a:custGeom>
            <a:avLst/>
            <a:gdLst/>
            <a:ahLst/>
            <a:cxnLst/>
            <a:rect l="l" t="t" r="r" b="b"/>
            <a:pathLst>
              <a:path w="6044565" h="281939">
                <a:moveTo>
                  <a:pt x="0" y="0"/>
                </a:moveTo>
                <a:lnTo>
                  <a:pt x="6044184" y="0"/>
                </a:lnTo>
                <a:lnTo>
                  <a:pt x="6044184" y="281940"/>
                </a:lnTo>
                <a:lnTo>
                  <a:pt x="0" y="28194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46E7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22502" y="3634232"/>
            <a:ext cx="4497705" cy="572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latin typeface="Tahoma"/>
                <a:cs typeface="Tahoma"/>
              </a:rPr>
              <a:t>Mixed</a:t>
            </a:r>
            <a:r>
              <a:rPr sz="800" spc="-35" dirty="0">
                <a:latin typeface="Tahoma"/>
                <a:cs typeface="Tahoma"/>
              </a:rPr>
              <a:t> </a:t>
            </a:r>
            <a:r>
              <a:rPr sz="800" spc="-5" dirty="0">
                <a:latin typeface="Tahoma"/>
                <a:cs typeface="Tahoma"/>
              </a:rPr>
              <a:t>Media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-35" dirty="0">
                <a:latin typeface="Tahoma"/>
                <a:cs typeface="Tahoma"/>
              </a:rPr>
              <a:t>Set</a:t>
            </a:r>
            <a:endParaRPr sz="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900" u="dash" spc="-45" dirty="0">
                <a:solidFill>
                  <a:srgbClr val="00A4E4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https://landing.adobe.com/en/na/dynamic-media/ctir-2755/live-demos.html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37819" y="1126616"/>
            <a:ext cx="6094730" cy="3429000"/>
            <a:chOff x="837819" y="1126616"/>
            <a:chExt cx="6094730" cy="342900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538" y="3998213"/>
              <a:ext cx="349758" cy="27127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6894" y="1772411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19" h="439419">
                  <a:moveTo>
                    <a:pt x="0" y="0"/>
                  </a:moveTo>
                  <a:lnTo>
                    <a:pt x="438912" y="0"/>
                  </a:lnTo>
                  <a:lnTo>
                    <a:pt x="438912" y="438911"/>
                  </a:lnTo>
                  <a:lnTo>
                    <a:pt x="0" y="43891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3094" y="1883449"/>
              <a:ext cx="291846" cy="23319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56894" y="2458211"/>
              <a:ext cx="439420" cy="440055"/>
            </a:xfrm>
            <a:custGeom>
              <a:avLst/>
              <a:gdLst/>
              <a:ahLst/>
              <a:cxnLst/>
              <a:rect l="l" t="t" r="r" b="b"/>
              <a:pathLst>
                <a:path w="439419" h="440055">
                  <a:moveTo>
                    <a:pt x="0" y="0"/>
                  </a:moveTo>
                  <a:lnTo>
                    <a:pt x="438912" y="0"/>
                  </a:lnTo>
                  <a:lnTo>
                    <a:pt x="438912" y="439674"/>
                  </a:lnTo>
                  <a:lnTo>
                    <a:pt x="0" y="43967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6033" y="2540057"/>
              <a:ext cx="204227" cy="25007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56894" y="3169158"/>
              <a:ext cx="439420" cy="440055"/>
            </a:xfrm>
            <a:custGeom>
              <a:avLst/>
              <a:gdLst/>
              <a:ahLst/>
              <a:cxnLst/>
              <a:rect l="l" t="t" r="r" b="b"/>
              <a:pathLst>
                <a:path w="439419" h="440054">
                  <a:moveTo>
                    <a:pt x="0" y="0"/>
                  </a:moveTo>
                  <a:lnTo>
                    <a:pt x="438912" y="0"/>
                  </a:lnTo>
                  <a:lnTo>
                    <a:pt x="438912" y="439674"/>
                  </a:lnTo>
                  <a:lnTo>
                    <a:pt x="0" y="43967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4786" y="3254802"/>
              <a:ext cx="220969" cy="26650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44296" y="1133093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838200" y="5502402"/>
            <a:ext cx="6094730" cy="3429000"/>
            <a:chOff x="838200" y="5502402"/>
            <a:chExt cx="6094730" cy="3429000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200" y="5502402"/>
              <a:ext cx="2148840" cy="34290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51147" y="8783066"/>
            <a:ext cx="8255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40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8200" y="7783830"/>
            <a:ext cx="2153412" cy="694944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592580" y="7990585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1978" y="8760714"/>
            <a:ext cx="104394" cy="141731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48761" y="5629147"/>
            <a:ext cx="3481070" cy="2020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marR="194945"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4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eat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intera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iv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shoppable  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7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7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520"/>
              </a:spcBef>
            </a:pPr>
            <a:r>
              <a:rPr sz="1200" spc="-70" dirty="0">
                <a:latin typeface="Tahoma"/>
                <a:cs typeface="Tahoma"/>
              </a:rPr>
              <a:t>Scenario: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marketer,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want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create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interactive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shoppable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image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include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it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on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webpage.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spc="-18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s</a:t>
            </a:r>
            <a:r>
              <a:rPr sz="1200" spc="-20" dirty="0">
                <a:latin typeface="Tahoma"/>
                <a:cs typeface="Tahoma"/>
              </a:rPr>
              <a:t>k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10" dirty="0">
                <a:latin typeface="Tahoma"/>
                <a:cs typeface="Tahoma"/>
              </a:rPr>
              <a:t>r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m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228600" indent="-229235">
              <a:lnSpc>
                <a:spcPct val="100000"/>
              </a:lnSpc>
              <a:spcBef>
                <a:spcPts val="345"/>
              </a:spcBef>
              <a:buAutoNum type="arabicPeriod"/>
              <a:tabLst>
                <a:tab pos="228600" algn="l"/>
                <a:tab pos="229235" algn="l"/>
              </a:tabLst>
            </a:pPr>
            <a:r>
              <a:rPr sz="1200" spc="-30" dirty="0">
                <a:latin typeface="Tahoma"/>
                <a:cs typeface="Tahoma"/>
              </a:rPr>
              <a:t>V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ew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im</a:t>
            </a:r>
            <a:r>
              <a:rPr sz="1200" spc="-60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75" dirty="0">
                <a:latin typeface="Tahoma"/>
                <a:cs typeface="Tahoma"/>
              </a:rPr>
              <a:t>se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m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dia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v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w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 marL="228600" indent="-229235">
              <a:lnSpc>
                <a:spcPct val="100000"/>
              </a:lnSpc>
              <a:spcBef>
                <a:spcPts val="355"/>
              </a:spcBef>
              <a:buAutoNum type="arabicPeriod"/>
              <a:tabLst>
                <a:tab pos="228600" algn="l"/>
                <a:tab pos="229235" algn="l"/>
              </a:tabLst>
            </a:pPr>
            <a:r>
              <a:rPr sz="1200" spc="-70" dirty="0">
                <a:latin typeface="Tahoma"/>
                <a:cs typeface="Tahoma"/>
              </a:rPr>
              <a:t>Create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interactive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shoppable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image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viewer</a:t>
            </a:r>
            <a:endParaRPr sz="1200">
              <a:latin typeface="Tahoma"/>
              <a:cs typeface="Tahoma"/>
            </a:endParaRPr>
          </a:p>
          <a:p>
            <a:pPr marL="228600" indent="-229235">
              <a:lnSpc>
                <a:spcPct val="100000"/>
              </a:lnSpc>
              <a:spcBef>
                <a:spcPts val="350"/>
              </a:spcBef>
              <a:buAutoNum type="arabicPeriod"/>
              <a:tabLst>
                <a:tab pos="228600" algn="l"/>
                <a:tab pos="229235" algn="l"/>
              </a:tabLst>
            </a:pPr>
            <a:r>
              <a:rPr sz="1200" spc="-30" dirty="0">
                <a:latin typeface="Tahoma"/>
                <a:cs typeface="Tahoma"/>
              </a:rPr>
              <a:t>V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ew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inter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v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im</a:t>
            </a:r>
            <a:r>
              <a:rPr sz="1200" spc="-60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web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br</a:t>
            </a:r>
            <a:r>
              <a:rPr sz="1200" spc="-40" dirty="0">
                <a:latin typeface="Tahoma"/>
                <a:cs typeface="Tahoma"/>
              </a:rPr>
              <a:t>o</a:t>
            </a:r>
            <a:r>
              <a:rPr sz="1200" spc="-15" dirty="0">
                <a:latin typeface="Tahoma"/>
                <a:cs typeface="Tahoma"/>
              </a:rPr>
              <a:t>w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189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95</a:t>
            </a:fld>
            <a:endParaRPr spc="5" dirty="0"/>
          </a:p>
        </p:txBody>
      </p:sp>
      <p:sp>
        <p:nvSpPr>
          <p:cNvPr id="39" name="object 39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190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663" y="1316227"/>
            <a:ext cx="2743200" cy="1911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28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7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buFont typeface="Wingdings"/>
              <a:buChar char=""/>
              <a:tabLst>
                <a:tab pos="250190" algn="l"/>
              </a:tabLst>
            </a:pPr>
            <a:r>
              <a:rPr sz="1200" spc="-25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ppli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40" dirty="0">
                <a:latin typeface="Tahoma"/>
                <a:cs typeface="Tahoma"/>
              </a:rPr>
              <a:t>old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249554" indent="-200660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250190" algn="l"/>
              </a:tabLst>
            </a:pP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c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o</a:t>
            </a:r>
            <a:r>
              <a:rPr sz="1200" spc="-35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 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upl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ad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10" dirty="0">
                <a:latin typeface="Tahoma"/>
                <a:cs typeface="Tahoma"/>
              </a:rPr>
              <a:t>(</a:t>
            </a:r>
            <a:r>
              <a:rPr sz="1200" spc="-65" dirty="0">
                <a:latin typeface="Tahoma"/>
                <a:cs typeface="Tahoma"/>
              </a:rPr>
              <a:t>o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75" dirty="0">
                <a:latin typeface="Tahoma"/>
                <a:cs typeface="Tahoma"/>
              </a:rPr>
              <a:t>p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c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s)</a:t>
            </a:r>
            <a:endParaRPr sz="12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35" dirty="0">
                <a:latin typeface="Tahoma"/>
                <a:cs typeface="Tahoma"/>
              </a:rPr>
              <a:t>U</a:t>
            </a:r>
            <a:r>
              <a:rPr sz="1100" spc="-30" dirty="0">
                <a:latin typeface="Tahoma"/>
                <a:cs typeface="Tahoma"/>
              </a:rPr>
              <a:t>n</a:t>
            </a:r>
            <a:r>
              <a:rPr sz="1100" spc="-75" dirty="0">
                <a:latin typeface="Tahoma"/>
                <a:cs typeface="Tahoma"/>
              </a:rPr>
              <a:t>sha</a:t>
            </a:r>
            <a:r>
              <a:rPr sz="1100" spc="-45" dirty="0">
                <a:latin typeface="Tahoma"/>
                <a:cs typeface="Tahoma"/>
              </a:rPr>
              <a:t>rp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60" dirty="0">
                <a:latin typeface="Tahoma"/>
                <a:cs typeface="Tahoma"/>
              </a:rPr>
              <a:t>M</a:t>
            </a:r>
            <a:r>
              <a:rPr sz="1100" spc="-70" dirty="0">
                <a:latin typeface="Tahoma"/>
                <a:cs typeface="Tahoma"/>
              </a:rPr>
              <a:t>a</a:t>
            </a:r>
            <a:r>
              <a:rPr sz="1100" spc="-75" dirty="0">
                <a:latin typeface="Tahoma"/>
                <a:cs typeface="Tahoma"/>
              </a:rPr>
              <a:t>sk</a:t>
            </a:r>
            <a:endParaRPr sz="11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70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40" dirty="0">
                <a:latin typeface="Tahoma"/>
                <a:cs typeface="Tahoma"/>
              </a:rPr>
              <a:t>oppi</a:t>
            </a:r>
            <a:r>
              <a:rPr sz="1100" spc="-65" dirty="0">
                <a:latin typeface="Tahoma"/>
                <a:cs typeface="Tahoma"/>
              </a:rPr>
              <a:t>n</a:t>
            </a:r>
            <a:r>
              <a:rPr sz="1100" spc="-85" dirty="0">
                <a:latin typeface="Tahoma"/>
                <a:cs typeface="Tahoma"/>
              </a:rPr>
              <a:t>g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p</a:t>
            </a:r>
            <a:r>
              <a:rPr sz="1100" spc="-55" dirty="0">
                <a:latin typeface="Tahoma"/>
                <a:cs typeface="Tahoma"/>
              </a:rPr>
              <a:t>t</a:t>
            </a:r>
            <a:r>
              <a:rPr sz="1100" spc="-30" dirty="0">
                <a:latin typeface="Tahoma"/>
                <a:cs typeface="Tahoma"/>
              </a:rPr>
              <a:t>ion</a:t>
            </a:r>
            <a:r>
              <a:rPr sz="1100" spc="-9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30" dirty="0">
                <a:latin typeface="Tahoma"/>
                <a:cs typeface="Tahoma"/>
              </a:rPr>
              <a:t>P</a:t>
            </a:r>
            <a:r>
              <a:rPr sz="1100" dirty="0">
                <a:latin typeface="Tahoma"/>
                <a:cs typeface="Tahoma"/>
              </a:rPr>
              <a:t>i</a:t>
            </a:r>
            <a:r>
              <a:rPr sz="1100" spc="-50" dirty="0">
                <a:latin typeface="Tahoma"/>
                <a:cs typeface="Tahoma"/>
              </a:rPr>
              <a:t>xel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op</a:t>
            </a:r>
            <a:endParaRPr sz="1100">
              <a:latin typeface="Tahoma"/>
              <a:cs typeface="Tahoma"/>
            </a:endParaRPr>
          </a:p>
          <a:p>
            <a:pPr marL="325755" lvl="1" indent="-13843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26390" algn="l"/>
              </a:tabLst>
            </a:pPr>
            <a:r>
              <a:rPr sz="1100" spc="-70" dirty="0">
                <a:latin typeface="Tahoma"/>
                <a:cs typeface="Tahoma"/>
              </a:rPr>
              <a:t>Sma</a:t>
            </a:r>
            <a:r>
              <a:rPr sz="1100" spc="15" dirty="0">
                <a:latin typeface="Tahoma"/>
                <a:cs typeface="Tahoma"/>
              </a:rPr>
              <a:t>r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C</a:t>
            </a:r>
            <a:r>
              <a:rPr sz="1100" spc="-60" dirty="0">
                <a:latin typeface="Tahoma"/>
                <a:cs typeface="Tahoma"/>
              </a:rPr>
              <a:t>r</a:t>
            </a:r>
            <a:r>
              <a:rPr sz="1100" spc="-35" dirty="0">
                <a:latin typeface="Tahoma"/>
                <a:cs typeface="Tahoma"/>
              </a:rPr>
              <a:t>op</a:t>
            </a:r>
            <a:endParaRPr sz="1100">
              <a:latin typeface="Tahoma"/>
              <a:cs typeface="Tahoma"/>
            </a:endParaRPr>
          </a:p>
          <a:p>
            <a:pPr marL="325755">
              <a:lnSpc>
                <a:spcPct val="100000"/>
              </a:lnSpc>
              <a:spcBef>
                <a:spcPts val="350"/>
              </a:spcBef>
            </a:pPr>
            <a:r>
              <a:rPr sz="1000" dirty="0">
                <a:latin typeface="Courier New"/>
                <a:cs typeface="Courier New"/>
              </a:rPr>
              <a:t>o</a:t>
            </a:r>
            <a:r>
              <a:rPr sz="1000" spc="-420" dirty="0">
                <a:latin typeface="Courier New"/>
                <a:cs typeface="Courier New"/>
              </a:rPr>
              <a:t> </a:t>
            </a:r>
            <a:r>
              <a:rPr sz="1000" spc="-65" dirty="0">
                <a:latin typeface="Tahoma"/>
                <a:cs typeface="Tahoma"/>
              </a:rPr>
              <a:t>Sma</a:t>
            </a:r>
            <a:r>
              <a:rPr sz="1000" spc="10" dirty="0">
                <a:latin typeface="Tahoma"/>
                <a:cs typeface="Tahoma"/>
              </a:rPr>
              <a:t>r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100" dirty="0">
                <a:latin typeface="Tahoma"/>
                <a:cs typeface="Tahoma"/>
              </a:rPr>
              <a:t>S</a:t>
            </a:r>
            <a:r>
              <a:rPr sz="1000" spc="-55" dirty="0">
                <a:latin typeface="Tahoma"/>
                <a:cs typeface="Tahoma"/>
              </a:rPr>
              <a:t>w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50" dirty="0">
                <a:latin typeface="Tahoma"/>
                <a:cs typeface="Tahoma"/>
              </a:rPr>
              <a:t>t</a:t>
            </a:r>
            <a:r>
              <a:rPr sz="1000" spc="-60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h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73575" y="1781429"/>
            <a:ext cx="1865630" cy="1734820"/>
            <a:chOff x="4473575" y="1781429"/>
            <a:chExt cx="1865630" cy="173482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622" y="1787238"/>
              <a:ext cx="1854772" cy="17255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476750" y="1784604"/>
              <a:ext cx="1859280" cy="1728470"/>
            </a:xfrm>
            <a:custGeom>
              <a:avLst/>
              <a:gdLst/>
              <a:ahLst/>
              <a:cxnLst/>
              <a:rect l="l" t="t" r="r" b="b"/>
              <a:pathLst>
                <a:path w="1859279" h="1728470">
                  <a:moveTo>
                    <a:pt x="0" y="0"/>
                  </a:moveTo>
                  <a:lnTo>
                    <a:pt x="1859279" y="0"/>
                  </a:lnTo>
                  <a:lnTo>
                    <a:pt x="1859279" y="1728216"/>
                  </a:lnTo>
                  <a:lnTo>
                    <a:pt x="0" y="172821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52905" y="3916679"/>
            <a:ext cx="5389245" cy="281940"/>
          </a:xfrm>
          <a:prstGeom prst="rect">
            <a:avLst/>
          </a:prstGeom>
          <a:ln w="9525">
            <a:solidFill>
              <a:srgbClr val="646E78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394970">
              <a:lnSpc>
                <a:spcPct val="100000"/>
              </a:lnSpc>
              <a:spcBef>
                <a:spcPts val="540"/>
              </a:spcBef>
            </a:pPr>
            <a:r>
              <a:rPr sz="900" spc="-45" dirty="0">
                <a:latin typeface="Tahoma"/>
                <a:cs typeface="Tahoma"/>
              </a:rPr>
              <a:t>Smart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Crop/Swatches</a:t>
            </a:r>
            <a:r>
              <a:rPr sz="900" spc="-65" dirty="0">
                <a:latin typeface="Tahoma"/>
                <a:cs typeface="Tahoma"/>
              </a:rPr>
              <a:t> </a:t>
            </a:r>
            <a:r>
              <a:rPr sz="900" spc="-55" dirty="0">
                <a:latin typeface="Tahoma"/>
                <a:cs typeface="Tahoma"/>
              </a:rPr>
              <a:t>are</a:t>
            </a:r>
            <a:r>
              <a:rPr sz="900" spc="-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enabled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by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Adobe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Sensei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5860" y="3927347"/>
            <a:ext cx="331470" cy="26060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464811" y="3547364"/>
            <a:ext cx="18929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latin typeface="Trebuchet MS"/>
                <a:cs typeface="Trebuchet MS"/>
              </a:rPr>
              <a:t>Smart-Crop</a:t>
            </a:r>
            <a:r>
              <a:rPr sz="900" spc="-90" dirty="0">
                <a:latin typeface="Trebuchet MS"/>
                <a:cs typeface="Trebuchet MS"/>
              </a:rPr>
              <a:t> </a:t>
            </a:r>
            <a:r>
              <a:rPr sz="900" spc="-70" dirty="0">
                <a:latin typeface="Trebuchet MS"/>
                <a:cs typeface="Trebuchet MS"/>
              </a:rPr>
              <a:t>image </a:t>
            </a:r>
            <a:r>
              <a:rPr sz="900" spc="-75" dirty="0">
                <a:latin typeface="Trebuchet MS"/>
                <a:cs typeface="Trebuchet MS"/>
              </a:rPr>
              <a:t>profile</a:t>
            </a:r>
            <a:r>
              <a:rPr sz="900" spc="-80" dirty="0">
                <a:latin typeface="Trebuchet MS"/>
                <a:cs typeface="Trebuchet MS"/>
              </a:rPr>
              <a:t> </a:t>
            </a:r>
            <a:r>
              <a:rPr sz="900" spc="-70" dirty="0">
                <a:latin typeface="Trebuchet MS"/>
                <a:cs typeface="Trebuchet MS"/>
              </a:rPr>
              <a:t>added</a:t>
            </a:r>
            <a:r>
              <a:rPr sz="900" spc="-75" dirty="0">
                <a:latin typeface="Trebuchet MS"/>
                <a:cs typeface="Trebuchet MS"/>
              </a:rPr>
              <a:t> to </a:t>
            </a:r>
            <a:r>
              <a:rPr sz="900" spc="-70" dirty="0">
                <a:latin typeface="Trebuchet MS"/>
                <a:cs typeface="Trebuchet MS"/>
              </a:rPr>
              <a:t>a</a:t>
            </a:r>
            <a:r>
              <a:rPr sz="900" spc="-75" dirty="0">
                <a:latin typeface="Trebuchet MS"/>
                <a:cs typeface="Trebuchet MS"/>
              </a:rPr>
              <a:t> folder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56482" y="4407661"/>
            <a:ext cx="7175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400" spc="-9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4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8" name="object 18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0772" y="5691632"/>
            <a:ext cx="6068695" cy="1318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95"/>
              </a:spcBef>
            </a:pPr>
            <a:r>
              <a:rPr sz="1400" b="1" spc="-155" dirty="0">
                <a:solidFill>
                  <a:srgbClr val="FF0000"/>
                </a:solidFill>
                <a:latin typeface="Tahoma"/>
                <a:cs typeface="Tahoma"/>
              </a:rPr>
              <a:t>Sma</a:t>
            </a:r>
            <a:r>
              <a:rPr sz="1400" b="1" spc="-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op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buFont typeface="Wingdings"/>
              <a:buChar char=""/>
              <a:tabLst>
                <a:tab pos="393700" algn="l"/>
              </a:tabLst>
            </a:pPr>
            <a:r>
              <a:rPr sz="1200" spc="-50" dirty="0">
                <a:latin typeface="Tahoma"/>
                <a:cs typeface="Tahoma"/>
              </a:rPr>
              <a:t>Cro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op</a:t>
            </a:r>
            <a:r>
              <a:rPr sz="1200" spc="-25" dirty="0">
                <a:latin typeface="Tahoma"/>
                <a:cs typeface="Tahoma"/>
              </a:rPr>
              <a:t>tim</a:t>
            </a:r>
            <a:r>
              <a:rPr sz="1200" spc="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z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im</a:t>
            </a:r>
            <a:r>
              <a:rPr sz="1200" spc="-60" dirty="0">
                <a:latin typeface="Tahoma"/>
                <a:cs typeface="Tahoma"/>
              </a:rPr>
              <a:t>a</a:t>
            </a:r>
            <a:r>
              <a:rPr sz="1200" spc="-80" dirty="0">
                <a:latin typeface="Tahoma"/>
                <a:cs typeface="Tahoma"/>
              </a:rPr>
              <a:t>g</a:t>
            </a:r>
            <a:r>
              <a:rPr sz="1200" spc="-5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or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d</a:t>
            </a:r>
            <a:r>
              <a:rPr sz="1200" spc="-45" dirty="0">
                <a:latin typeface="Tahoma"/>
                <a:cs typeface="Tahoma"/>
              </a:rPr>
              <a:t>e</a:t>
            </a:r>
            <a:r>
              <a:rPr sz="1200" spc="-60" dirty="0">
                <a:latin typeface="Tahoma"/>
                <a:cs typeface="Tahoma"/>
              </a:rPr>
              <a:t>v</a:t>
            </a:r>
            <a:r>
              <a:rPr sz="1200" spc="-50" dirty="0">
                <a:latin typeface="Tahoma"/>
                <a:cs typeface="Tahoma"/>
              </a:rPr>
              <a:t>ice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br</a:t>
            </a:r>
            <a:r>
              <a:rPr sz="1200" spc="-40" dirty="0">
                <a:latin typeface="Tahoma"/>
                <a:cs typeface="Tahoma"/>
              </a:rPr>
              <a:t>o</a:t>
            </a:r>
            <a:r>
              <a:rPr sz="1200" spc="-15" dirty="0">
                <a:latin typeface="Tahoma"/>
                <a:cs typeface="Tahoma"/>
              </a:rPr>
              <a:t>w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70" dirty="0"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10" dirty="0">
                <a:latin typeface="Tahoma"/>
                <a:cs typeface="Tahoma"/>
              </a:rPr>
              <a:t>r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55" dirty="0">
                <a:latin typeface="Tahoma"/>
                <a:cs typeface="Tahoma"/>
              </a:rPr>
              <a:t>orms</a:t>
            </a:r>
            <a:r>
              <a:rPr sz="1200" spc="-90" dirty="0">
                <a:latin typeface="Tahoma"/>
                <a:cs typeface="Tahoma"/>
              </a:rPr>
              <a:t> a</a:t>
            </a:r>
            <a:r>
              <a:rPr sz="1200" spc="-35" dirty="0">
                <a:latin typeface="Tahoma"/>
                <a:cs typeface="Tahoma"/>
              </a:rPr>
              <a:t>u</a:t>
            </a:r>
            <a:r>
              <a:rPr sz="1200" spc="-50" dirty="0">
                <a:latin typeface="Tahoma"/>
                <a:cs typeface="Tahoma"/>
              </a:rPr>
              <a:t>tom</a:t>
            </a:r>
            <a:r>
              <a:rPr sz="1200" spc="-6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40" dirty="0">
                <a:latin typeface="Tahoma"/>
                <a:cs typeface="Tahoma"/>
              </a:rPr>
              <a:t>ic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crop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around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40" dirty="0">
                <a:latin typeface="Tahoma"/>
                <a:cs typeface="Tahoma"/>
              </a:rPr>
              <a:t>al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40" dirty="0">
                <a:latin typeface="Tahoma"/>
                <a:cs typeface="Tahoma"/>
              </a:rPr>
              <a:t>oint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180" dirty="0">
                <a:latin typeface="Tahoma"/>
                <a:cs typeface="Tahoma"/>
              </a:rPr>
              <a:t>I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55" dirty="0">
                <a:latin typeface="Tahoma"/>
                <a:cs typeface="Tahoma"/>
              </a:rPr>
              <a:t>were</a:t>
            </a:r>
            <a:r>
              <a:rPr sz="1200" spc="-60" dirty="0">
                <a:latin typeface="Tahoma"/>
                <a:cs typeface="Tahoma"/>
              </a:rPr>
              <a:t>d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by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d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0" dirty="0">
                <a:latin typeface="Tahoma"/>
                <a:cs typeface="Tahoma"/>
              </a:rPr>
              <a:t>b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Sensei</a:t>
            </a:r>
            <a:endParaRPr sz="1200">
              <a:latin typeface="Tahoma"/>
              <a:cs typeface="Tahoma"/>
            </a:endParaRPr>
          </a:p>
          <a:p>
            <a:pPr marL="393065" indent="-200025">
              <a:lnSpc>
                <a:spcPct val="100000"/>
              </a:lnSpc>
              <a:spcBef>
                <a:spcPts val="345"/>
              </a:spcBef>
              <a:buFont typeface="Wingdings"/>
              <a:buChar char=""/>
              <a:tabLst>
                <a:tab pos="393700" algn="l"/>
              </a:tabLst>
            </a:pPr>
            <a:r>
              <a:rPr sz="1200" spc="-60" dirty="0">
                <a:latin typeface="Tahoma"/>
                <a:cs typeface="Tahoma"/>
              </a:rPr>
              <a:t>Can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b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m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f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j</a:t>
            </a:r>
            <a:r>
              <a:rPr sz="1200" spc="-30" dirty="0">
                <a:latin typeface="Tahoma"/>
                <a:cs typeface="Tahoma"/>
              </a:rPr>
              <a:t>u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20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40" dirty="0">
                <a:latin typeface="Tahoma"/>
                <a:cs typeface="Tahoma"/>
              </a:rPr>
              <a:t>al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40" dirty="0">
                <a:latin typeface="Tahoma"/>
                <a:cs typeface="Tahoma"/>
              </a:rPr>
              <a:t>oint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236599" y="7130668"/>
            <a:ext cx="5313680" cy="1505585"/>
            <a:chOff x="1236599" y="7130668"/>
            <a:chExt cx="5313680" cy="1505585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6726" y="7131557"/>
              <a:ext cx="5312664" cy="150114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39774" y="7133843"/>
              <a:ext cx="5307330" cy="1499235"/>
            </a:xfrm>
            <a:custGeom>
              <a:avLst/>
              <a:gdLst/>
              <a:ahLst/>
              <a:cxnLst/>
              <a:rect l="l" t="t" r="r" b="b"/>
              <a:pathLst>
                <a:path w="5307330" h="1499234">
                  <a:moveTo>
                    <a:pt x="0" y="0"/>
                  </a:moveTo>
                  <a:lnTo>
                    <a:pt x="5307330" y="0"/>
                  </a:lnTo>
                  <a:lnTo>
                    <a:pt x="5307330" y="1498853"/>
                  </a:lnTo>
                  <a:lnTo>
                    <a:pt x="0" y="1498853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851909" y="8783066"/>
            <a:ext cx="8001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400" spc="-3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191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96</a:t>
            </a:fld>
            <a:endParaRPr spc="5" dirty="0"/>
          </a:p>
        </p:txBody>
      </p:sp>
      <p:sp>
        <p:nvSpPr>
          <p:cNvPr id="29" name="object 29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192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4" name="object 4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1361" y="4412233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663" y="1316227"/>
            <a:ext cx="15106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65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4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sma</a:t>
            </a:r>
            <a:r>
              <a:rPr sz="1400" b="1" spc="-2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op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78280" y="1697608"/>
            <a:ext cx="3635375" cy="1811655"/>
            <a:chOff x="978280" y="1697608"/>
            <a:chExt cx="3635375" cy="181165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503" y="1754636"/>
              <a:ext cx="3622548" cy="14701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81455" y="1700783"/>
              <a:ext cx="3629025" cy="1527175"/>
            </a:xfrm>
            <a:custGeom>
              <a:avLst/>
              <a:gdLst/>
              <a:ahLst/>
              <a:cxnLst/>
              <a:rect l="l" t="t" r="r" b="b"/>
              <a:pathLst>
                <a:path w="3629025" h="1527175">
                  <a:moveTo>
                    <a:pt x="0" y="0"/>
                  </a:moveTo>
                  <a:lnTo>
                    <a:pt x="3628644" y="0"/>
                  </a:lnTo>
                  <a:lnTo>
                    <a:pt x="3628644" y="1527048"/>
                  </a:lnTo>
                  <a:lnTo>
                    <a:pt x="0" y="152704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57627" y="2256281"/>
              <a:ext cx="159385" cy="161290"/>
            </a:xfrm>
            <a:custGeom>
              <a:avLst/>
              <a:gdLst/>
              <a:ahLst/>
              <a:cxnLst/>
              <a:rect l="l" t="t" r="r" b="b"/>
              <a:pathLst>
                <a:path w="159385" h="161289">
                  <a:moveTo>
                    <a:pt x="0" y="0"/>
                  </a:moveTo>
                  <a:lnTo>
                    <a:pt x="159257" y="0"/>
                  </a:lnTo>
                  <a:lnTo>
                    <a:pt x="159257" y="160781"/>
                  </a:lnTo>
                  <a:lnTo>
                    <a:pt x="0" y="16078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82139" y="2394965"/>
              <a:ext cx="867410" cy="1114425"/>
            </a:xfrm>
            <a:custGeom>
              <a:avLst/>
              <a:gdLst/>
              <a:ahLst/>
              <a:cxnLst/>
              <a:rect l="l" t="t" r="r" b="b"/>
              <a:pathLst>
                <a:path w="867410" h="1114425">
                  <a:moveTo>
                    <a:pt x="361188" y="0"/>
                  </a:moveTo>
                  <a:lnTo>
                    <a:pt x="144780" y="472440"/>
                  </a:lnTo>
                  <a:lnTo>
                    <a:pt x="0" y="472440"/>
                  </a:lnTo>
                  <a:lnTo>
                    <a:pt x="0" y="1114044"/>
                  </a:lnTo>
                  <a:lnTo>
                    <a:pt x="867156" y="1114044"/>
                  </a:lnTo>
                  <a:lnTo>
                    <a:pt x="867156" y="472440"/>
                  </a:lnTo>
                  <a:lnTo>
                    <a:pt x="361188" y="472440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FF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915922" y="2898140"/>
            <a:ext cx="772795" cy="436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Sele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sma</a:t>
            </a:r>
            <a:r>
              <a:rPr sz="9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op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15922" y="3308819"/>
            <a:ext cx="6946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fil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pplie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13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167889" y="2209038"/>
            <a:ext cx="189865" cy="189230"/>
            <a:chOff x="2167889" y="2209038"/>
            <a:chExt cx="189865" cy="189230"/>
          </a:xfrm>
        </p:grpSpPr>
        <p:sp>
          <p:nvSpPr>
            <p:cNvPr id="17" name="object 17"/>
            <p:cNvSpPr/>
            <p:nvPr/>
          </p:nvSpPr>
          <p:spPr>
            <a:xfrm>
              <a:off x="2167889" y="2209038"/>
              <a:ext cx="189865" cy="189230"/>
            </a:xfrm>
            <a:custGeom>
              <a:avLst/>
              <a:gdLst/>
              <a:ahLst/>
              <a:cxnLst/>
              <a:rect l="l" t="t" r="r" b="b"/>
              <a:pathLst>
                <a:path w="189864" h="189230">
                  <a:moveTo>
                    <a:pt x="98297" y="0"/>
                  </a:moveTo>
                  <a:lnTo>
                    <a:pt x="61400" y="6238"/>
                  </a:lnTo>
                  <a:lnTo>
                    <a:pt x="30575" y="25336"/>
                  </a:lnTo>
                  <a:lnTo>
                    <a:pt x="9036" y="54435"/>
                  </a:lnTo>
                  <a:lnTo>
                    <a:pt x="0" y="90678"/>
                  </a:lnTo>
                  <a:lnTo>
                    <a:pt x="6238" y="127575"/>
                  </a:lnTo>
                  <a:lnTo>
                    <a:pt x="25336" y="158400"/>
                  </a:lnTo>
                  <a:lnTo>
                    <a:pt x="54435" y="179939"/>
                  </a:lnTo>
                  <a:lnTo>
                    <a:pt x="90677" y="188976"/>
                  </a:lnTo>
                  <a:lnTo>
                    <a:pt x="128015" y="183165"/>
                  </a:lnTo>
                  <a:lnTo>
                    <a:pt x="159067" y="164211"/>
                  </a:lnTo>
                  <a:lnTo>
                    <a:pt x="180689" y="134969"/>
                  </a:lnTo>
                  <a:lnTo>
                    <a:pt x="189737" y="98298"/>
                  </a:lnTo>
                  <a:lnTo>
                    <a:pt x="163829" y="97536"/>
                  </a:lnTo>
                  <a:lnTo>
                    <a:pt x="157353" y="124075"/>
                  </a:lnTo>
                  <a:lnTo>
                    <a:pt x="141732" y="145256"/>
                  </a:lnTo>
                  <a:lnTo>
                    <a:pt x="119252" y="159150"/>
                  </a:lnTo>
                  <a:lnTo>
                    <a:pt x="92201" y="163830"/>
                  </a:lnTo>
                  <a:lnTo>
                    <a:pt x="65555" y="157353"/>
                  </a:lnTo>
                  <a:lnTo>
                    <a:pt x="44195" y="141732"/>
                  </a:lnTo>
                  <a:lnTo>
                    <a:pt x="30265" y="119253"/>
                  </a:lnTo>
                  <a:lnTo>
                    <a:pt x="25907" y="92202"/>
                  </a:lnTo>
                  <a:lnTo>
                    <a:pt x="31956" y="65436"/>
                  </a:lnTo>
                  <a:lnTo>
                    <a:pt x="47434" y="43815"/>
                  </a:lnTo>
                  <a:lnTo>
                    <a:pt x="70056" y="29622"/>
                  </a:lnTo>
                  <a:lnTo>
                    <a:pt x="97535" y="25146"/>
                  </a:lnTo>
                  <a:lnTo>
                    <a:pt x="982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4569" y="2316480"/>
              <a:ext cx="54863" cy="5486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191511" y="2238378"/>
              <a:ext cx="139065" cy="133985"/>
            </a:xfrm>
            <a:custGeom>
              <a:avLst/>
              <a:gdLst/>
              <a:ahLst/>
              <a:cxnLst/>
              <a:rect l="l" t="t" r="r" b="b"/>
              <a:pathLst>
                <a:path w="139064" h="133985">
                  <a:moveTo>
                    <a:pt x="0" y="64385"/>
                  </a:moveTo>
                  <a:lnTo>
                    <a:pt x="0" y="64385"/>
                  </a:lnTo>
                </a:path>
                <a:path w="139064" h="133985">
                  <a:moveTo>
                    <a:pt x="19954" y="15356"/>
                  </a:moveTo>
                  <a:lnTo>
                    <a:pt x="20097" y="15141"/>
                  </a:lnTo>
                  <a:lnTo>
                    <a:pt x="20959" y="14565"/>
                  </a:lnTo>
                </a:path>
                <a:path w="139064" h="133985">
                  <a:moveTo>
                    <a:pt x="40928" y="1205"/>
                  </a:moveTo>
                  <a:lnTo>
                    <a:pt x="42112" y="413"/>
                  </a:lnTo>
                  <a:lnTo>
                    <a:pt x="44210" y="0"/>
                  </a:lnTo>
                </a:path>
                <a:path w="139064" h="133985">
                  <a:moveTo>
                    <a:pt x="70872" y="133416"/>
                  </a:moveTo>
                  <a:lnTo>
                    <a:pt x="69342" y="133727"/>
                  </a:lnTo>
                  <a:lnTo>
                    <a:pt x="66894" y="133235"/>
                  </a:lnTo>
                </a:path>
                <a:path w="139064" h="133985">
                  <a:moveTo>
                    <a:pt x="44167" y="128664"/>
                  </a:moveTo>
                  <a:lnTo>
                    <a:pt x="42112" y="128251"/>
                  </a:lnTo>
                  <a:lnTo>
                    <a:pt x="40654" y="127263"/>
                  </a:lnTo>
                </a:path>
                <a:path w="139064" h="133985">
                  <a:moveTo>
                    <a:pt x="19050" y="111775"/>
                  </a:moveTo>
                  <a:lnTo>
                    <a:pt x="18756" y="111336"/>
                  </a:lnTo>
                </a:path>
                <a:path w="139064" h="133985">
                  <a:moveTo>
                    <a:pt x="5334" y="91115"/>
                  </a:moveTo>
                  <a:lnTo>
                    <a:pt x="5322" y="91055"/>
                  </a:lnTo>
                </a:path>
                <a:path w="139064" h="133985">
                  <a:moveTo>
                    <a:pt x="0" y="64386"/>
                  </a:moveTo>
                  <a:lnTo>
                    <a:pt x="0" y="64385"/>
                  </a:lnTo>
                </a:path>
                <a:path w="139064" h="133985">
                  <a:moveTo>
                    <a:pt x="119634" y="17111"/>
                  </a:moveTo>
                  <a:lnTo>
                    <a:pt x="119654" y="17141"/>
                  </a:lnTo>
                </a:path>
                <a:path w="139064" h="133985">
                  <a:moveTo>
                    <a:pt x="138373" y="62841"/>
                  </a:moveTo>
                  <a:lnTo>
                    <a:pt x="138684" y="64385"/>
                  </a:lnTo>
                  <a:lnTo>
                    <a:pt x="138193" y="66795"/>
                  </a:lnTo>
                </a:path>
                <a:path w="139064" h="133985">
                  <a:moveTo>
                    <a:pt x="133512" y="89791"/>
                  </a:moveTo>
                  <a:lnTo>
                    <a:pt x="133207" y="91294"/>
                  </a:lnTo>
                  <a:lnTo>
                    <a:pt x="132281" y="92663"/>
                  </a:lnTo>
                </a:path>
                <a:path w="139064" h="133985">
                  <a:moveTo>
                    <a:pt x="96806" y="127875"/>
                  </a:moveTo>
                  <a:lnTo>
                    <a:pt x="96250" y="128251"/>
                  </a:lnTo>
                  <a:lnTo>
                    <a:pt x="95045" y="12849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1511" y="2234184"/>
              <a:ext cx="138683" cy="13792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191511" y="2233422"/>
              <a:ext cx="139065" cy="139065"/>
            </a:xfrm>
            <a:custGeom>
              <a:avLst/>
              <a:gdLst/>
              <a:ahLst/>
              <a:cxnLst/>
              <a:rect l="l" t="t" r="r" b="b"/>
              <a:pathLst>
                <a:path w="139064" h="139064">
                  <a:moveTo>
                    <a:pt x="0" y="69342"/>
                  </a:moveTo>
                  <a:lnTo>
                    <a:pt x="5369" y="42112"/>
                  </a:lnTo>
                  <a:lnTo>
                    <a:pt x="20097" y="20097"/>
                  </a:lnTo>
                  <a:lnTo>
                    <a:pt x="42112" y="5369"/>
                  </a:lnTo>
                  <a:lnTo>
                    <a:pt x="69342" y="0"/>
                  </a:lnTo>
                  <a:lnTo>
                    <a:pt x="96250" y="5369"/>
                  </a:lnTo>
                  <a:lnTo>
                    <a:pt x="118300" y="20097"/>
                  </a:lnTo>
                  <a:lnTo>
                    <a:pt x="133207" y="42112"/>
                  </a:lnTo>
                  <a:lnTo>
                    <a:pt x="138684" y="69342"/>
                  </a:lnTo>
                  <a:lnTo>
                    <a:pt x="133207" y="96250"/>
                  </a:lnTo>
                  <a:lnTo>
                    <a:pt x="118300" y="118300"/>
                  </a:lnTo>
                  <a:lnTo>
                    <a:pt x="96250" y="133207"/>
                  </a:lnTo>
                  <a:lnTo>
                    <a:pt x="69342" y="138684"/>
                  </a:lnTo>
                  <a:lnTo>
                    <a:pt x="42112" y="133207"/>
                  </a:lnTo>
                  <a:lnTo>
                    <a:pt x="20097" y="118300"/>
                  </a:lnTo>
                  <a:lnTo>
                    <a:pt x="5369" y="96250"/>
                  </a:lnTo>
                  <a:lnTo>
                    <a:pt x="0" y="6934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234438" y="2233676"/>
            <a:ext cx="5397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60" dirty="0">
                <a:latin typeface="Tahoma"/>
                <a:cs typeface="Tahoma"/>
              </a:rPr>
              <a:t>1</a:t>
            </a:r>
            <a:endParaRPr sz="7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82217" y="1717294"/>
            <a:ext cx="867410" cy="1914525"/>
            <a:chOff x="982217" y="1717294"/>
            <a:chExt cx="867410" cy="1914525"/>
          </a:xfrm>
        </p:grpSpPr>
        <p:sp>
          <p:nvSpPr>
            <p:cNvPr id="24" name="object 24"/>
            <p:cNvSpPr/>
            <p:nvPr/>
          </p:nvSpPr>
          <p:spPr>
            <a:xfrm>
              <a:off x="998219" y="1723644"/>
              <a:ext cx="444500" cy="161290"/>
            </a:xfrm>
            <a:custGeom>
              <a:avLst/>
              <a:gdLst/>
              <a:ahLst/>
              <a:cxnLst/>
              <a:rect l="l" t="t" r="r" b="b"/>
              <a:pathLst>
                <a:path w="444500" h="161289">
                  <a:moveTo>
                    <a:pt x="0" y="0"/>
                  </a:moveTo>
                  <a:lnTo>
                    <a:pt x="444245" y="0"/>
                  </a:lnTo>
                  <a:lnTo>
                    <a:pt x="444245" y="160781"/>
                  </a:lnTo>
                  <a:lnTo>
                    <a:pt x="0" y="16078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82217" y="2081022"/>
              <a:ext cx="867410" cy="1550670"/>
            </a:xfrm>
            <a:custGeom>
              <a:avLst/>
              <a:gdLst/>
              <a:ahLst/>
              <a:cxnLst/>
              <a:rect l="l" t="t" r="r" b="b"/>
              <a:pathLst>
                <a:path w="867410" h="1550670">
                  <a:moveTo>
                    <a:pt x="419862" y="0"/>
                  </a:moveTo>
                  <a:lnTo>
                    <a:pt x="144780" y="1227581"/>
                  </a:lnTo>
                  <a:lnTo>
                    <a:pt x="0" y="1227581"/>
                  </a:lnTo>
                  <a:lnTo>
                    <a:pt x="0" y="1550669"/>
                  </a:lnTo>
                  <a:lnTo>
                    <a:pt x="867156" y="1550669"/>
                  </a:lnTo>
                  <a:lnTo>
                    <a:pt x="867156" y="1227581"/>
                  </a:lnTo>
                  <a:lnTo>
                    <a:pt x="361188" y="1227581"/>
                  </a:lnTo>
                  <a:lnTo>
                    <a:pt x="419862" y="0"/>
                  </a:lnTo>
                  <a:close/>
                </a:path>
              </a:pathLst>
            </a:custGeom>
            <a:solidFill>
              <a:srgbClr val="FF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16000" y="3385819"/>
            <a:ext cx="7975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ick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Sma</a:t>
            </a:r>
            <a:r>
              <a:rPr sz="9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13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323594" y="1884426"/>
            <a:ext cx="189230" cy="189230"/>
            <a:chOff x="1323594" y="1884426"/>
            <a:chExt cx="189230" cy="189230"/>
          </a:xfrm>
        </p:grpSpPr>
        <p:sp>
          <p:nvSpPr>
            <p:cNvPr id="28" name="object 28"/>
            <p:cNvSpPr/>
            <p:nvPr/>
          </p:nvSpPr>
          <p:spPr>
            <a:xfrm>
              <a:off x="1323594" y="1884426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30" h="189230">
                  <a:moveTo>
                    <a:pt x="97535" y="0"/>
                  </a:moveTo>
                  <a:lnTo>
                    <a:pt x="60757" y="5810"/>
                  </a:lnTo>
                  <a:lnTo>
                    <a:pt x="30194" y="24765"/>
                  </a:lnTo>
                  <a:lnTo>
                    <a:pt x="8917" y="54006"/>
                  </a:lnTo>
                  <a:lnTo>
                    <a:pt x="0" y="90678"/>
                  </a:lnTo>
                  <a:lnTo>
                    <a:pt x="5798" y="127575"/>
                  </a:lnTo>
                  <a:lnTo>
                    <a:pt x="24669" y="158400"/>
                  </a:lnTo>
                  <a:lnTo>
                    <a:pt x="53685" y="179939"/>
                  </a:lnTo>
                  <a:lnTo>
                    <a:pt x="89915" y="188976"/>
                  </a:lnTo>
                  <a:lnTo>
                    <a:pt x="127253" y="183165"/>
                  </a:lnTo>
                  <a:lnTo>
                    <a:pt x="158305" y="164211"/>
                  </a:lnTo>
                  <a:lnTo>
                    <a:pt x="179927" y="134969"/>
                  </a:lnTo>
                  <a:lnTo>
                    <a:pt x="188975" y="98298"/>
                  </a:lnTo>
                  <a:lnTo>
                    <a:pt x="163829" y="97536"/>
                  </a:lnTo>
                  <a:lnTo>
                    <a:pt x="157031" y="123753"/>
                  </a:lnTo>
                  <a:lnTo>
                    <a:pt x="141446" y="144970"/>
                  </a:lnTo>
                  <a:lnTo>
                    <a:pt x="119145" y="159043"/>
                  </a:lnTo>
                  <a:lnTo>
                    <a:pt x="92201" y="163830"/>
                  </a:lnTo>
                  <a:lnTo>
                    <a:pt x="65436" y="157353"/>
                  </a:lnTo>
                  <a:lnTo>
                    <a:pt x="43814" y="141732"/>
                  </a:lnTo>
                  <a:lnTo>
                    <a:pt x="29622" y="119253"/>
                  </a:lnTo>
                  <a:lnTo>
                    <a:pt x="25145" y="92202"/>
                  </a:lnTo>
                  <a:lnTo>
                    <a:pt x="31622" y="65436"/>
                  </a:lnTo>
                  <a:lnTo>
                    <a:pt x="47243" y="43815"/>
                  </a:lnTo>
                  <a:lnTo>
                    <a:pt x="69722" y="29622"/>
                  </a:lnTo>
                  <a:lnTo>
                    <a:pt x="96773" y="25146"/>
                  </a:lnTo>
                  <a:lnTo>
                    <a:pt x="975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2466" y="1913382"/>
              <a:ext cx="2286" cy="152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2080" y="2004822"/>
              <a:ext cx="78485" cy="4190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346454" y="1908048"/>
              <a:ext cx="73660" cy="139700"/>
            </a:xfrm>
            <a:custGeom>
              <a:avLst/>
              <a:gdLst/>
              <a:ahLst/>
              <a:cxnLst/>
              <a:rect l="l" t="t" r="r" b="b"/>
              <a:pathLst>
                <a:path w="73659" h="139700">
                  <a:moveTo>
                    <a:pt x="0" y="70103"/>
                  </a:moveTo>
                  <a:lnTo>
                    <a:pt x="0" y="70103"/>
                  </a:lnTo>
                </a:path>
                <a:path w="73659" h="139700">
                  <a:moveTo>
                    <a:pt x="19675" y="21537"/>
                  </a:moveTo>
                  <a:lnTo>
                    <a:pt x="20383" y="20478"/>
                  </a:lnTo>
                  <a:lnTo>
                    <a:pt x="23969" y="18041"/>
                  </a:lnTo>
                </a:path>
                <a:path w="73659" h="139700">
                  <a:moveTo>
                    <a:pt x="39343" y="7589"/>
                  </a:moveTo>
                  <a:lnTo>
                    <a:pt x="42433" y="5488"/>
                  </a:lnTo>
                  <a:lnTo>
                    <a:pt x="47213" y="4513"/>
                  </a:lnTo>
                </a:path>
                <a:path w="73659" h="139700">
                  <a:moveTo>
                    <a:pt x="65606" y="761"/>
                  </a:moveTo>
                  <a:lnTo>
                    <a:pt x="69342" y="0"/>
                  </a:lnTo>
                  <a:lnTo>
                    <a:pt x="73121" y="761"/>
                  </a:lnTo>
                </a:path>
                <a:path w="73659" h="139700">
                  <a:moveTo>
                    <a:pt x="70947" y="139123"/>
                  </a:moveTo>
                  <a:lnTo>
                    <a:pt x="69342" y="139445"/>
                  </a:lnTo>
                  <a:lnTo>
                    <a:pt x="66781" y="138924"/>
                  </a:lnTo>
                </a:path>
                <a:path w="73659" h="139700">
                  <a:moveTo>
                    <a:pt x="45383" y="134569"/>
                  </a:moveTo>
                  <a:lnTo>
                    <a:pt x="42433" y="133969"/>
                  </a:lnTo>
                  <a:lnTo>
                    <a:pt x="39904" y="132259"/>
                  </a:lnTo>
                </a:path>
                <a:path w="73659" h="139700">
                  <a:moveTo>
                    <a:pt x="22126" y="120240"/>
                  </a:moveTo>
                  <a:lnTo>
                    <a:pt x="20383" y="119062"/>
                  </a:lnTo>
                  <a:lnTo>
                    <a:pt x="19377" y="117573"/>
                  </a:lnTo>
                </a:path>
                <a:path w="73659" h="139700">
                  <a:moveTo>
                    <a:pt x="6096" y="97928"/>
                  </a:moveTo>
                  <a:lnTo>
                    <a:pt x="5830" y="97535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51727" y="200405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4762" y="149"/>
                  </a:moveTo>
                  <a:lnTo>
                    <a:pt x="4823" y="14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46454" y="1913446"/>
              <a:ext cx="133985" cy="130175"/>
            </a:xfrm>
            <a:custGeom>
              <a:avLst/>
              <a:gdLst/>
              <a:ahLst/>
              <a:cxnLst/>
              <a:rect l="l" t="t" r="r" b="b"/>
              <a:pathLst>
                <a:path w="133984" h="130175">
                  <a:moveTo>
                    <a:pt x="0" y="64705"/>
                  </a:moveTo>
                  <a:lnTo>
                    <a:pt x="0" y="64705"/>
                  </a:lnTo>
                </a:path>
                <a:path w="133984" h="130175">
                  <a:moveTo>
                    <a:pt x="96122" y="0"/>
                  </a:moveTo>
                  <a:lnTo>
                    <a:pt x="96571" y="90"/>
                  </a:lnTo>
                  <a:lnTo>
                    <a:pt x="97285" y="576"/>
                  </a:lnTo>
                </a:path>
                <a:path w="133984" h="130175">
                  <a:moveTo>
                    <a:pt x="133350" y="37539"/>
                  </a:moveTo>
                  <a:lnTo>
                    <a:pt x="133447" y="38035"/>
                  </a:lnTo>
                </a:path>
                <a:path w="133984" h="130175">
                  <a:moveTo>
                    <a:pt x="133585" y="90256"/>
                  </a:moveTo>
                  <a:lnTo>
                    <a:pt x="133314" y="91613"/>
                  </a:lnTo>
                  <a:lnTo>
                    <a:pt x="128998" y="98075"/>
                  </a:lnTo>
                </a:path>
                <a:path w="133984" h="130175">
                  <a:moveTo>
                    <a:pt x="120386" y="110968"/>
                  </a:moveTo>
                  <a:lnTo>
                    <a:pt x="118586" y="113664"/>
                  </a:lnTo>
                  <a:lnTo>
                    <a:pt x="111545" y="118431"/>
                  </a:lnTo>
                </a:path>
                <a:path w="133984" h="130175">
                  <a:moveTo>
                    <a:pt x="100920" y="125626"/>
                  </a:moveTo>
                  <a:lnTo>
                    <a:pt x="96571" y="128570"/>
                  </a:lnTo>
                  <a:lnTo>
                    <a:pt x="88687" y="13015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6454" y="1908810"/>
              <a:ext cx="138684" cy="13868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346454" y="1908048"/>
              <a:ext cx="139065" cy="139700"/>
            </a:xfrm>
            <a:custGeom>
              <a:avLst/>
              <a:gdLst/>
              <a:ahLst/>
              <a:cxnLst/>
              <a:rect l="l" t="t" r="r" b="b"/>
              <a:pathLst>
                <a:path w="139065" h="139700">
                  <a:moveTo>
                    <a:pt x="0" y="70103"/>
                  </a:moveTo>
                  <a:lnTo>
                    <a:pt x="5476" y="42755"/>
                  </a:lnTo>
                  <a:lnTo>
                    <a:pt x="20383" y="20478"/>
                  </a:lnTo>
                  <a:lnTo>
                    <a:pt x="42433" y="5488"/>
                  </a:lnTo>
                  <a:lnTo>
                    <a:pt x="69342" y="0"/>
                  </a:lnTo>
                  <a:lnTo>
                    <a:pt x="96571" y="5488"/>
                  </a:lnTo>
                  <a:lnTo>
                    <a:pt x="118586" y="20478"/>
                  </a:lnTo>
                  <a:lnTo>
                    <a:pt x="133314" y="42755"/>
                  </a:lnTo>
                  <a:lnTo>
                    <a:pt x="138684" y="70103"/>
                  </a:lnTo>
                  <a:lnTo>
                    <a:pt x="133314" y="97012"/>
                  </a:lnTo>
                  <a:lnTo>
                    <a:pt x="118586" y="119062"/>
                  </a:lnTo>
                  <a:lnTo>
                    <a:pt x="96571" y="133969"/>
                  </a:lnTo>
                  <a:lnTo>
                    <a:pt x="69342" y="139445"/>
                  </a:lnTo>
                  <a:lnTo>
                    <a:pt x="42433" y="133969"/>
                  </a:lnTo>
                  <a:lnTo>
                    <a:pt x="20383" y="119062"/>
                  </a:lnTo>
                  <a:lnTo>
                    <a:pt x="5476" y="97012"/>
                  </a:lnTo>
                  <a:lnTo>
                    <a:pt x="0" y="70103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382522" y="1909064"/>
            <a:ext cx="6794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5" dirty="0">
                <a:latin typeface="Tahoma"/>
                <a:cs typeface="Tahoma"/>
              </a:rPr>
              <a:t>2</a:t>
            </a:r>
            <a:endParaRPr sz="7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808348" y="1822704"/>
            <a:ext cx="2978150" cy="2448560"/>
            <a:chOff x="3808348" y="1822704"/>
            <a:chExt cx="2978150" cy="2448560"/>
          </a:xfrm>
        </p:grpSpPr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4571" y="2398014"/>
              <a:ext cx="2965704" cy="18669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811523" y="2394966"/>
              <a:ext cx="2971800" cy="1873250"/>
            </a:xfrm>
            <a:custGeom>
              <a:avLst/>
              <a:gdLst/>
              <a:ahLst/>
              <a:cxnLst/>
              <a:rect l="l" t="t" r="r" b="b"/>
              <a:pathLst>
                <a:path w="2971800" h="1873250">
                  <a:moveTo>
                    <a:pt x="0" y="0"/>
                  </a:moveTo>
                  <a:lnTo>
                    <a:pt x="2971800" y="0"/>
                  </a:lnTo>
                  <a:lnTo>
                    <a:pt x="2971800" y="1872996"/>
                  </a:lnTo>
                  <a:lnTo>
                    <a:pt x="0" y="187299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989069" y="2428494"/>
              <a:ext cx="2778760" cy="1339850"/>
            </a:xfrm>
            <a:custGeom>
              <a:avLst/>
              <a:gdLst/>
              <a:ahLst/>
              <a:cxnLst/>
              <a:rect l="l" t="t" r="r" b="b"/>
              <a:pathLst>
                <a:path w="2778759" h="1339850">
                  <a:moveTo>
                    <a:pt x="0" y="577596"/>
                  </a:moveTo>
                  <a:lnTo>
                    <a:pt x="1292352" y="577596"/>
                  </a:lnTo>
                  <a:lnTo>
                    <a:pt x="1292352" y="1339596"/>
                  </a:lnTo>
                  <a:lnTo>
                    <a:pt x="0" y="1339596"/>
                  </a:lnTo>
                  <a:lnTo>
                    <a:pt x="0" y="577596"/>
                  </a:lnTo>
                  <a:close/>
                </a:path>
                <a:path w="2778759" h="1339850">
                  <a:moveTo>
                    <a:pt x="2558796" y="0"/>
                  </a:moveTo>
                  <a:lnTo>
                    <a:pt x="2778252" y="0"/>
                  </a:lnTo>
                  <a:lnTo>
                    <a:pt x="2778252" y="108203"/>
                  </a:lnTo>
                  <a:lnTo>
                    <a:pt x="2558796" y="108203"/>
                  </a:lnTo>
                  <a:lnTo>
                    <a:pt x="2558796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855207" y="1822704"/>
              <a:ext cx="727710" cy="461009"/>
            </a:xfrm>
            <a:custGeom>
              <a:avLst/>
              <a:gdLst/>
              <a:ahLst/>
              <a:cxnLst/>
              <a:rect l="l" t="t" r="r" b="b"/>
              <a:pathLst>
                <a:path w="727709" h="461010">
                  <a:moveTo>
                    <a:pt x="648462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377952" y="323088"/>
                  </a:lnTo>
                  <a:lnTo>
                    <a:pt x="727710" y="461009"/>
                  </a:lnTo>
                  <a:lnTo>
                    <a:pt x="540258" y="323088"/>
                  </a:lnTo>
                  <a:lnTo>
                    <a:pt x="648462" y="323088"/>
                  </a:lnTo>
                  <a:lnTo>
                    <a:pt x="648462" y="0"/>
                  </a:lnTo>
                  <a:close/>
                </a:path>
              </a:pathLst>
            </a:custGeom>
            <a:solidFill>
              <a:srgbClr val="FF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888228" y="1899919"/>
            <a:ext cx="495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ck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5" dirty="0">
                <a:solidFill>
                  <a:srgbClr val="FFFFFF"/>
                </a:solidFill>
                <a:latin typeface="Tahoma"/>
                <a:cs typeface="Tahoma"/>
              </a:rPr>
              <a:t>Sa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3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569964" y="2240279"/>
            <a:ext cx="189230" cy="189230"/>
            <a:chOff x="6569964" y="2240279"/>
            <a:chExt cx="189230" cy="189230"/>
          </a:xfrm>
        </p:grpSpPr>
        <p:sp>
          <p:nvSpPr>
            <p:cNvPr id="44" name="object 44"/>
            <p:cNvSpPr/>
            <p:nvPr/>
          </p:nvSpPr>
          <p:spPr>
            <a:xfrm>
              <a:off x="6569964" y="2240279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30">
                  <a:moveTo>
                    <a:pt x="97535" y="0"/>
                  </a:moveTo>
                  <a:lnTo>
                    <a:pt x="60757" y="5810"/>
                  </a:lnTo>
                  <a:lnTo>
                    <a:pt x="30194" y="24765"/>
                  </a:lnTo>
                  <a:lnTo>
                    <a:pt x="8917" y="54006"/>
                  </a:lnTo>
                  <a:lnTo>
                    <a:pt x="0" y="90678"/>
                  </a:lnTo>
                  <a:lnTo>
                    <a:pt x="5810" y="127575"/>
                  </a:lnTo>
                  <a:lnTo>
                    <a:pt x="24764" y="158400"/>
                  </a:lnTo>
                  <a:lnTo>
                    <a:pt x="54006" y="179939"/>
                  </a:lnTo>
                  <a:lnTo>
                    <a:pt x="90677" y="188976"/>
                  </a:lnTo>
                  <a:lnTo>
                    <a:pt x="127575" y="183165"/>
                  </a:lnTo>
                  <a:lnTo>
                    <a:pt x="158400" y="164211"/>
                  </a:lnTo>
                  <a:lnTo>
                    <a:pt x="179939" y="134969"/>
                  </a:lnTo>
                  <a:lnTo>
                    <a:pt x="188975" y="98298"/>
                  </a:lnTo>
                  <a:lnTo>
                    <a:pt x="163829" y="97536"/>
                  </a:lnTo>
                  <a:lnTo>
                    <a:pt x="157352" y="123753"/>
                  </a:lnTo>
                  <a:lnTo>
                    <a:pt x="141731" y="144970"/>
                  </a:lnTo>
                  <a:lnTo>
                    <a:pt x="119252" y="159043"/>
                  </a:lnTo>
                  <a:lnTo>
                    <a:pt x="92201" y="163830"/>
                  </a:lnTo>
                  <a:lnTo>
                    <a:pt x="65436" y="157353"/>
                  </a:lnTo>
                  <a:lnTo>
                    <a:pt x="43814" y="141732"/>
                  </a:lnTo>
                  <a:lnTo>
                    <a:pt x="29622" y="119253"/>
                  </a:lnTo>
                  <a:lnTo>
                    <a:pt x="25145" y="92202"/>
                  </a:lnTo>
                  <a:lnTo>
                    <a:pt x="31622" y="65436"/>
                  </a:lnTo>
                  <a:lnTo>
                    <a:pt x="47243" y="43815"/>
                  </a:lnTo>
                  <a:lnTo>
                    <a:pt x="69722" y="29622"/>
                  </a:lnTo>
                  <a:lnTo>
                    <a:pt x="96773" y="25146"/>
                  </a:lnTo>
                  <a:lnTo>
                    <a:pt x="975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48450" y="2265425"/>
              <a:ext cx="83820" cy="13715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592824" y="2263901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>
                  <a:moveTo>
                    <a:pt x="0" y="70103"/>
                  </a:moveTo>
                  <a:lnTo>
                    <a:pt x="0" y="70103"/>
                  </a:lnTo>
                </a:path>
                <a:path w="139700" h="139700">
                  <a:moveTo>
                    <a:pt x="19461" y="21856"/>
                  </a:moveTo>
                  <a:lnTo>
                    <a:pt x="20383" y="20478"/>
                  </a:lnTo>
                  <a:lnTo>
                    <a:pt x="24766" y="17499"/>
                  </a:lnTo>
                </a:path>
                <a:path w="139700" h="139700">
                  <a:moveTo>
                    <a:pt x="39286" y="7628"/>
                  </a:moveTo>
                  <a:lnTo>
                    <a:pt x="42433" y="5488"/>
                  </a:lnTo>
                  <a:lnTo>
                    <a:pt x="47256" y="4505"/>
                  </a:lnTo>
                </a:path>
                <a:path w="139700" h="139700">
                  <a:moveTo>
                    <a:pt x="65608" y="761"/>
                  </a:moveTo>
                  <a:lnTo>
                    <a:pt x="69342" y="0"/>
                  </a:lnTo>
                  <a:lnTo>
                    <a:pt x="73136" y="761"/>
                  </a:lnTo>
                </a:path>
                <a:path w="139700" h="139700">
                  <a:moveTo>
                    <a:pt x="70953" y="139123"/>
                  </a:moveTo>
                  <a:lnTo>
                    <a:pt x="69342" y="139445"/>
                  </a:lnTo>
                  <a:lnTo>
                    <a:pt x="66779" y="138924"/>
                  </a:lnTo>
                </a:path>
                <a:path w="139700" h="139700">
                  <a:moveTo>
                    <a:pt x="45407" y="134574"/>
                  </a:moveTo>
                  <a:lnTo>
                    <a:pt x="42433" y="133969"/>
                  </a:lnTo>
                  <a:lnTo>
                    <a:pt x="39932" y="132278"/>
                  </a:lnTo>
                </a:path>
                <a:path w="139700" h="139700">
                  <a:moveTo>
                    <a:pt x="22691" y="120623"/>
                  </a:moveTo>
                  <a:lnTo>
                    <a:pt x="20383" y="119062"/>
                  </a:lnTo>
                  <a:lnTo>
                    <a:pt x="19264" y="117407"/>
                  </a:lnTo>
                </a:path>
                <a:path w="139700" h="139700">
                  <a:moveTo>
                    <a:pt x="6096" y="97928"/>
                  </a:moveTo>
                  <a:lnTo>
                    <a:pt x="5830" y="97535"/>
                  </a:lnTo>
                </a:path>
                <a:path w="139700" h="139700">
                  <a:moveTo>
                    <a:pt x="5334" y="96310"/>
                  </a:moveTo>
                  <a:lnTo>
                    <a:pt x="5118" y="95249"/>
                  </a:lnTo>
                </a:path>
                <a:path w="139700" h="139700">
                  <a:moveTo>
                    <a:pt x="0" y="70104"/>
                  </a:moveTo>
                  <a:lnTo>
                    <a:pt x="0" y="70103"/>
                  </a:lnTo>
                </a:path>
                <a:path w="139700" h="139700">
                  <a:moveTo>
                    <a:pt x="96296" y="5409"/>
                  </a:moveTo>
                  <a:lnTo>
                    <a:pt x="96690" y="5488"/>
                  </a:lnTo>
                  <a:lnTo>
                    <a:pt x="97339" y="5925"/>
                  </a:lnTo>
                </a:path>
                <a:path w="139700" h="139700">
                  <a:moveTo>
                    <a:pt x="118196" y="19959"/>
                  </a:moveTo>
                  <a:lnTo>
                    <a:pt x="118967" y="20478"/>
                  </a:lnTo>
                  <a:lnTo>
                    <a:pt x="119455" y="21204"/>
                  </a:lnTo>
                </a:path>
                <a:path w="139700" h="139700">
                  <a:moveTo>
                    <a:pt x="131826" y="39588"/>
                  </a:moveTo>
                  <a:lnTo>
                    <a:pt x="131849" y="39623"/>
                  </a:lnTo>
                </a:path>
                <a:path w="139700" h="139700">
                  <a:moveTo>
                    <a:pt x="132588" y="40720"/>
                  </a:moveTo>
                  <a:lnTo>
                    <a:pt x="132875" y="41147"/>
                  </a:lnTo>
                </a:path>
                <a:path w="139700" h="139700">
                  <a:moveTo>
                    <a:pt x="133350" y="41853"/>
                  </a:moveTo>
                  <a:lnTo>
                    <a:pt x="133900" y="42671"/>
                  </a:lnTo>
                </a:path>
                <a:path w="139700" h="139700">
                  <a:moveTo>
                    <a:pt x="134112" y="43526"/>
                  </a:moveTo>
                  <a:lnTo>
                    <a:pt x="134399" y="44957"/>
                  </a:lnTo>
                </a:path>
                <a:path w="139700" h="139700">
                  <a:moveTo>
                    <a:pt x="138684" y="66307"/>
                  </a:moveTo>
                  <a:lnTo>
                    <a:pt x="138834" y="67055"/>
                  </a:lnTo>
                </a:path>
                <a:path w="139700" h="139700">
                  <a:moveTo>
                    <a:pt x="139191" y="68836"/>
                  </a:moveTo>
                  <a:lnTo>
                    <a:pt x="139446" y="70103"/>
                  </a:lnTo>
                  <a:lnTo>
                    <a:pt x="133957" y="97012"/>
                  </a:lnTo>
                  <a:lnTo>
                    <a:pt x="125981" y="108744"/>
                  </a:lnTo>
                </a:path>
                <a:path w="139700" h="139700">
                  <a:moveTo>
                    <a:pt x="121127" y="115884"/>
                  </a:moveTo>
                  <a:lnTo>
                    <a:pt x="118967" y="119062"/>
                  </a:lnTo>
                  <a:lnTo>
                    <a:pt x="111382" y="124137"/>
                  </a:lnTo>
                </a:path>
                <a:path w="139700" h="139700">
                  <a:moveTo>
                    <a:pt x="100754" y="131250"/>
                  </a:moveTo>
                  <a:lnTo>
                    <a:pt x="96690" y="133969"/>
                  </a:lnTo>
                  <a:lnTo>
                    <a:pt x="89974" y="13531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2824" y="2264663"/>
              <a:ext cx="139446" cy="13868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592824" y="2263901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>
                  <a:moveTo>
                    <a:pt x="0" y="70103"/>
                  </a:moveTo>
                  <a:lnTo>
                    <a:pt x="5476" y="42755"/>
                  </a:lnTo>
                  <a:lnTo>
                    <a:pt x="20383" y="20478"/>
                  </a:lnTo>
                  <a:lnTo>
                    <a:pt x="42433" y="5488"/>
                  </a:lnTo>
                  <a:lnTo>
                    <a:pt x="69342" y="0"/>
                  </a:lnTo>
                  <a:lnTo>
                    <a:pt x="96690" y="5488"/>
                  </a:lnTo>
                  <a:lnTo>
                    <a:pt x="118967" y="20478"/>
                  </a:lnTo>
                  <a:lnTo>
                    <a:pt x="133957" y="42755"/>
                  </a:lnTo>
                  <a:lnTo>
                    <a:pt x="139446" y="70103"/>
                  </a:lnTo>
                  <a:lnTo>
                    <a:pt x="133957" y="97012"/>
                  </a:lnTo>
                  <a:lnTo>
                    <a:pt x="118967" y="119062"/>
                  </a:lnTo>
                  <a:lnTo>
                    <a:pt x="96690" y="133969"/>
                  </a:lnTo>
                  <a:lnTo>
                    <a:pt x="69342" y="139445"/>
                  </a:lnTo>
                  <a:lnTo>
                    <a:pt x="42433" y="133969"/>
                  </a:lnTo>
                  <a:lnTo>
                    <a:pt x="20383" y="119062"/>
                  </a:lnTo>
                  <a:lnTo>
                    <a:pt x="5476" y="97012"/>
                  </a:lnTo>
                  <a:lnTo>
                    <a:pt x="0" y="70103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627368" y="2264917"/>
            <a:ext cx="7048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30" dirty="0">
                <a:latin typeface="Tahoma"/>
                <a:cs typeface="Tahoma"/>
              </a:rPr>
              <a:t>4</a:t>
            </a:r>
            <a:endParaRPr sz="700">
              <a:latin typeface="Tahoma"/>
              <a:cs typeface="Tahom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867405" y="3446526"/>
            <a:ext cx="947419" cy="593090"/>
          </a:xfrm>
          <a:custGeom>
            <a:avLst/>
            <a:gdLst/>
            <a:ahLst/>
            <a:cxnLst/>
            <a:rect l="l" t="t" r="r" b="b"/>
            <a:pathLst>
              <a:path w="947420" h="593089">
                <a:moveTo>
                  <a:pt x="947166" y="0"/>
                </a:moveTo>
                <a:lnTo>
                  <a:pt x="505968" y="269748"/>
                </a:lnTo>
                <a:lnTo>
                  <a:pt x="0" y="269748"/>
                </a:lnTo>
                <a:lnTo>
                  <a:pt x="0" y="592836"/>
                </a:lnTo>
                <a:lnTo>
                  <a:pt x="867156" y="592836"/>
                </a:lnTo>
                <a:lnTo>
                  <a:pt x="867156" y="269748"/>
                </a:lnTo>
                <a:lnTo>
                  <a:pt x="722376" y="269748"/>
                </a:lnTo>
                <a:lnTo>
                  <a:pt x="947166" y="0"/>
                </a:lnTo>
                <a:close/>
              </a:path>
            </a:pathLst>
          </a:custGeom>
          <a:solidFill>
            <a:srgbClr val="FF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901188" y="3724909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900" spc="-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5" dirty="0">
                <a:solidFill>
                  <a:srgbClr val="FFFFFF"/>
                </a:solidFill>
                <a:latin typeface="Tahoma"/>
                <a:cs typeface="Tahoma"/>
              </a:rPr>
              <a:t>sma</a:t>
            </a:r>
            <a:r>
              <a:rPr sz="9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9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9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9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9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00" spc="-13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806952" y="3332226"/>
            <a:ext cx="189230" cy="189230"/>
            <a:chOff x="3806952" y="3332226"/>
            <a:chExt cx="189230" cy="189230"/>
          </a:xfrm>
        </p:grpSpPr>
        <p:sp>
          <p:nvSpPr>
            <p:cNvPr id="53" name="object 53"/>
            <p:cNvSpPr/>
            <p:nvPr/>
          </p:nvSpPr>
          <p:spPr>
            <a:xfrm>
              <a:off x="3806952" y="3332226"/>
              <a:ext cx="189230" cy="189230"/>
            </a:xfrm>
            <a:custGeom>
              <a:avLst/>
              <a:gdLst/>
              <a:ahLst/>
              <a:cxnLst/>
              <a:rect l="l" t="t" r="r" b="b"/>
              <a:pathLst>
                <a:path w="189229" h="189229">
                  <a:moveTo>
                    <a:pt x="97535" y="0"/>
                  </a:moveTo>
                  <a:lnTo>
                    <a:pt x="60650" y="6238"/>
                  </a:lnTo>
                  <a:lnTo>
                    <a:pt x="29908" y="25336"/>
                  </a:lnTo>
                  <a:lnTo>
                    <a:pt x="8596" y="54435"/>
                  </a:lnTo>
                  <a:lnTo>
                    <a:pt x="0" y="90678"/>
                  </a:lnTo>
                  <a:lnTo>
                    <a:pt x="5798" y="127575"/>
                  </a:lnTo>
                  <a:lnTo>
                    <a:pt x="24669" y="158400"/>
                  </a:lnTo>
                  <a:lnTo>
                    <a:pt x="53685" y="179939"/>
                  </a:lnTo>
                  <a:lnTo>
                    <a:pt x="89915" y="188976"/>
                  </a:lnTo>
                  <a:lnTo>
                    <a:pt x="127253" y="183165"/>
                  </a:lnTo>
                  <a:lnTo>
                    <a:pt x="158305" y="164211"/>
                  </a:lnTo>
                  <a:lnTo>
                    <a:pt x="179927" y="134969"/>
                  </a:lnTo>
                  <a:lnTo>
                    <a:pt x="188975" y="98298"/>
                  </a:lnTo>
                  <a:lnTo>
                    <a:pt x="163067" y="97536"/>
                  </a:lnTo>
                  <a:lnTo>
                    <a:pt x="156602" y="124075"/>
                  </a:lnTo>
                  <a:lnTo>
                    <a:pt x="141065" y="145256"/>
                  </a:lnTo>
                  <a:lnTo>
                    <a:pt x="118812" y="159150"/>
                  </a:lnTo>
                  <a:lnTo>
                    <a:pt x="92201" y="163830"/>
                  </a:lnTo>
                  <a:lnTo>
                    <a:pt x="65115" y="157353"/>
                  </a:lnTo>
                  <a:lnTo>
                    <a:pt x="43529" y="141732"/>
                  </a:lnTo>
                  <a:lnTo>
                    <a:pt x="29515" y="119253"/>
                  </a:lnTo>
                  <a:lnTo>
                    <a:pt x="25145" y="92202"/>
                  </a:lnTo>
                  <a:lnTo>
                    <a:pt x="31622" y="65543"/>
                  </a:lnTo>
                  <a:lnTo>
                    <a:pt x="47243" y="44100"/>
                  </a:lnTo>
                  <a:lnTo>
                    <a:pt x="69722" y="29944"/>
                  </a:lnTo>
                  <a:lnTo>
                    <a:pt x="96773" y="25146"/>
                  </a:lnTo>
                  <a:lnTo>
                    <a:pt x="975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12870" y="3439668"/>
              <a:ext cx="54863" cy="5486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829812" y="3361600"/>
              <a:ext cx="139065" cy="133985"/>
            </a:xfrm>
            <a:custGeom>
              <a:avLst/>
              <a:gdLst/>
              <a:ahLst/>
              <a:cxnLst/>
              <a:rect l="l" t="t" r="r" b="b"/>
              <a:pathLst>
                <a:path w="139064" h="133985">
                  <a:moveTo>
                    <a:pt x="0" y="64352"/>
                  </a:moveTo>
                  <a:lnTo>
                    <a:pt x="0" y="64351"/>
                  </a:lnTo>
                </a:path>
                <a:path w="139064" h="133985">
                  <a:moveTo>
                    <a:pt x="20361" y="15139"/>
                  </a:moveTo>
                  <a:lnTo>
                    <a:pt x="20383" y="15107"/>
                  </a:lnTo>
                  <a:lnTo>
                    <a:pt x="20502" y="15027"/>
                  </a:lnTo>
                </a:path>
                <a:path w="139064" h="133985">
                  <a:moveTo>
                    <a:pt x="41299" y="1137"/>
                  </a:moveTo>
                  <a:lnTo>
                    <a:pt x="42433" y="379"/>
                  </a:lnTo>
                  <a:lnTo>
                    <a:pt x="44336" y="0"/>
                  </a:lnTo>
                </a:path>
                <a:path w="139064" h="133985">
                  <a:moveTo>
                    <a:pt x="70896" y="133377"/>
                  </a:moveTo>
                  <a:lnTo>
                    <a:pt x="69342" y="133694"/>
                  </a:lnTo>
                  <a:lnTo>
                    <a:pt x="66987" y="133214"/>
                  </a:lnTo>
                </a:path>
                <a:path w="139064" h="133985">
                  <a:moveTo>
                    <a:pt x="43836" y="128502"/>
                  </a:moveTo>
                  <a:lnTo>
                    <a:pt x="42433" y="128217"/>
                  </a:lnTo>
                  <a:lnTo>
                    <a:pt x="41367" y="127496"/>
                  </a:lnTo>
                </a:path>
                <a:path w="139064" h="133985">
                  <a:moveTo>
                    <a:pt x="0" y="64352"/>
                  </a:moveTo>
                  <a:lnTo>
                    <a:pt x="0" y="64352"/>
                  </a:lnTo>
                </a:path>
                <a:path w="139064" h="133985">
                  <a:moveTo>
                    <a:pt x="119634" y="17077"/>
                  </a:moveTo>
                  <a:lnTo>
                    <a:pt x="119654" y="17107"/>
                  </a:lnTo>
                </a:path>
                <a:path w="139064" h="133985">
                  <a:moveTo>
                    <a:pt x="138368" y="62782"/>
                  </a:moveTo>
                  <a:lnTo>
                    <a:pt x="138684" y="64352"/>
                  </a:lnTo>
                  <a:lnTo>
                    <a:pt x="138204" y="66705"/>
                  </a:lnTo>
                </a:path>
                <a:path w="139064" h="133985">
                  <a:moveTo>
                    <a:pt x="134336" y="85710"/>
                  </a:moveTo>
                  <a:lnTo>
                    <a:pt x="133207" y="91260"/>
                  </a:lnTo>
                  <a:lnTo>
                    <a:pt x="132324" y="92565"/>
                  </a:lnTo>
                </a:path>
                <a:path w="139064" h="133985">
                  <a:moveTo>
                    <a:pt x="118837" y="112516"/>
                  </a:moveTo>
                  <a:lnTo>
                    <a:pt x="118300" y="113310"/>
                  </a:lnTo>
                  <a:lnTo>
                    <a:pt x="114881" y="115621"/>
                  </a:lnTo>
                </a:path>
                <a:path w="139064" h="133985">
                  <a:moveTo>
                    <a:pt x="99138" y="126264"/>
                  </a:moveTo>
                  <a:lnTo>
                    <a:pt x="96250" y="128217"/>
                  </a:lnTo>
                  <a:lnTo>
                    <a:pt x="90801" y="12932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29812" y="3357372"/>
              <a:ext cx="138684" cy="13792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829812" y="3356610"/>
              <a:ext cx="139065" cy="139065"/>
            </a:xfrm>
            <a:custGeom>
              <a:avLst/>
              <a:gdLst/>
              <a:ahLst/>
              <a:cxnLst/>
              <a:rect l="l" t="t" r="r" b="b"/>
              <a:pathLst>
                <a:path w="139064" h="139064">
                  <a:moveTo>
                    <a:pt x="0" y="69342"/>
                  </a:moveTo>
                  <a:lnTo>
                    <a:pt x="5476" y="42112"/>
                  </a:lnTo>
                  <a:lnTo>
                    <a:pt x="20383" y="20097"/>
                  </a:lnTo>
                  <a:lnTo>
                    <a:pt x="42433" y="5369"/>
                  </a:lnTo>
                  <a:lnTo>
                    <a:pt x="69342" y="0"/>
                  </a:lnTo>
                  <a:lnTo>
                    <a:pt x="96250" y="5369"/>
                  </a:lnTo>
                  <a:lnTo>
                    <a:pt x="118300" y="20097"/>
                  </a:lnTo>
                  <a:lnTo>
                    <a:pt x="133207" y="42112"/>
                  </a:lnTo>
                  <a:lnTo>
                    <a:pt x="138684" y="69342"/>
                  </a:lnTo>
                  <a:lnTo>
                    <a:pt x="133207" y="96250"/>
                  </a:lnTo>
                  <a:lnTo>
                    <a:pt x="118300" y="118300"/>
                  </a:lnTo>
                  <a:lnTo>
                    <a:pt x="96250" y="133207"/>
                  </a:lnTo>
                  <a:lnTo>
                    <a:pt x="69342" y="138684"/>
                  </a:lnTo>
                  <a:lnTo>
                    <a:pt x="42433" y="133207"/>
                  </a:lnTo>
                  <a:lnTo>
                    <a:pt x="20383" y="118300"/>
                  </a:lnTo>
                  <a:lnTo>
                    <a:pt x="5476" y="96250"/>
                  </a:lnTo>
                  <a:lnTo>
                    <a:pt x="0" y="6934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865117" y="3356864"/>
            <a:ext cx="6858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45" dirty="0">
                <a:latin typeface="Tahoma"/>
                <a:cs typeface="Tahoma"/>
              </a:rPr>
              <a:t>3</a:t>
            </a:r>
            <a:endParaRPr sz="700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851909" y="4407661"/>
            <a:ext cx="8064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400" spc="-2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400">
              <a:latin typeface="Tahoma"/>
              <a:cs typeface="Tahom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838200" y="5502402"/>
            <a:ext cx="6094730" cy="3429000"/>
            <a:chOff x="838200" y="5502402"/>
            <a:chExt cx="6094730" cy="3429000"/>
          </a:xfrm>
        </p:grpSpPr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8200" y="5502402"/>
              <a:ext cx="2148840" cy="342900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851147" y="8783066"/>
            <a:ext cx="8128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400" spc="-2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65" name="object 6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38200" y="7783830"/>
            <a:ext cx="2153412" cy="694944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1592580" y="7990585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67" name="object 6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1978" y="8760714"/>
            <a:ext cx="104394" cy="141731"/>
          </a:xfrm>
          <a:prstGeom prst="rect">
            <a:avLst/>
          </a:prstGeom>
        </p:spPr>
      </p:pic>
      <p:sp>
        <p:nvSpPr>
          <p:cNvPr id="68" name="object 68"/>
          <p:cNvSpPr txBox="1"/>
          <p:nvPr/>
        </p:nvSpPr>
        <p:spPr>
          <a:xfrm>
            <a:off x="991361" y="8786876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048761" y="5682488"/>
            <a:ext cx="3676015" cy="1101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75" dirty="0">
                <a:solidFill>
                  <a:srgbClr val="FF0000"/>
                </a:solidFill>
                <a:latin typeface="Tahoma"/>
                <a:cs typeface="Tahoma"/>
              </a:rPr>
              <a:t>5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sma</a:t>
            </a:r>
            <a:r>
              <a:rPr sz="1400" b="1" spc="-2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im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7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ile</a:t>
            </a:r>
            <a:endParaRPr sz="140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  <a:spcBef>
                <a:spcPts val="1030"/>
              </a:spcBef>
            </a:pPr>
            <a:r>
              <a:rPr sz="1200" spc="-70" dirty="0">
                <a:latin typeface="Tahoma"/>
                <a:cs typeface="Tahoma"/>
              </a:rPr>
              <a:t>Scenario: </a:t>
            </a:r>
            <a:r>
              <a:rPr sz="1200" spc="-45" dirty="0">
                <a:latin typeface="Tahoma"/>
                <a:cs typeface="Tahoma"/>
              </a:rPr>
              <a:t>As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60" dirty="0">
                <a:latin typeface="Tahoma"/>
                <a:cs typeface="Tahoma"/>
              </a:rPr>
              <a:t>creative </a:t>
            </a:r>
            <a:r>
              <a:rPr sz="1200" spc="-75" dirty="0">
                <a:latin typeface="Tahoma"/>
                <a:cs typeface="Tahoma"/>
              </a:rPr>
              <a:t>associate, </a:t>
            </a:r>
            <a:r>
              <a:rPr sz="1200" spc="-40" dirty="0">
                <a:latin typeface="Tahoma"/>
                <a:cs typeface="Tahoma"/>
              </a:rPr>
              <a:t>you </a:t>
            </a:r>
            <a:r>
              <a:rPr sz="1200" spc="-60" dirty="0">
                <a:latin typeface="Tahoma"/>
                <a:cs typeface="Tahoma"/>
              </a:rPr>
              <a:t>want </a:t>
            </a:r>
            <a:r>
              <a:rPr sz="1200" spc="-55" dirty="0">
                <a:latin typeface="Tahoma"/>
                <a:cs typeface="Tahoma"/>
              </a:rPr>
              <a:t>the </a:t>
            </a:r>
            <a:r>
              <a:rPr sz="1200" spc="-60" dirty="0">
                <a:latin typeface="Tahoma"/>
                <a:cs typeface="Tahoma"/>
              </a:rPr>
              <a:t>focus </a:t>
            </a:r>
            <a:r>
              <a:rPr sz="1200" spc="-65" dirty="0">
                <a:latin typeface="Tahoma"/>
                <a:cs typeface="Tahoma"/>
              </a:rPr>
              <a:t>of </a:t>
            </a:r>
            <a:r>
              <a:rPr sz="1200" spc="-6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im</a:t>
            </a:r>
            <a:r>
              <a:rPr sz="1200" spc="-60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main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v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20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ble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ev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wh</a:t>
            </a:r>
            <a:r>
              <a:rPr sz="1200" spc="-40" dirty="0">
                <a:latin typeface="Tahoma"/>
                <a:cs typeface="Tahoma"/>
              </a:rPr>
              <a:t>en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im</a:t>
            </a:r>
            <a:r>
              <a:rPr sz="1200" spc="-60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4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are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crop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100" dirty="0">
                <a:latin typeface="Tahoma"/>
                <a:cs typeface="Tahoma"/>
              </a:rPr>
              <a:t>d.  </a:t>
            </a:r>
            <a:r>
              <a:rPr sz="1200" spc="-35" dirty="0">
                <a:latin typeface="Tahoma"/>
                <a:cs typeface="Tahoma"/>
              </a:rPr>
              <a:t>U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Sma</a:t>
            </a:r>
            <a:r>
              <a:rPr sz="1200" spc="5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Crop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w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Ado</a:t>
            </a:r>
            <a:r>
              <a:rPr sz="1200" spc="-30" dirty="0">
                <a:latin typeface="Tahoma"/>
                <a:cs typeface="Tahoma"/>
              </a:rPr>
              <a:t>b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S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3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dirty="0">
                <a:latin typeface="Tahoma"/>
                <a:cs typeface="Tahoma"/>
              </a:rPr>
              <a:t>i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intell</a:t>
            </a:r>
            <a:r>
              <a:rPr sz="1200" spc="-35" dirty="0">
                <a:latin typeface="Tahoma"/>
                <a:cs typeface="Tahoma"/>
              </a:rPr>
              <a:t>i</a:t>
            </a:r>
            <a:r>
              <a:rPr sz="1200" spc="-70" dirty="0">
                <a:latin typeface="Tahoma"/>
                <a:cs typeface="Tahoma"/>
              </a:rPr>
              <a:t>gen</a:t>
            </a:r>
            <a:r>
              <a:rPr sz="1200" spc="-40" dirty="0">
                <a:latin typeface="Tahoma"/>
                <a:cs typeface="Tahoma"/>
              </a:rPr>
              <a:t>t</a:t>
            </a:r>
            <a:r>
              <a:rPr sz="1200" spc="-25" dirty="0">
                <a:latin typeface="Tahoma"/>
                <a:cs typeface="Tahoma"/>
              </a:rPr>
              <a:t>ly  </a:t>
            </a:r>
            <a:r>
              <a:rPr sz="1200" spc="-50" dirty="0">
                <a:latin typeface="Tahoma"/>
                <a:cs typeface="Tahoma"/>
              </a:rPr>
              <a:t>crop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focal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point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adjust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it,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if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needed.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048761" y="6985508"/>
            <a:ext cx="3636010" cy="111760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45"/>
              </a:spcBef>
            </a:pPr>
            <a:r>
              <a:rPr sz="1200" spc="-185" dirty="0">
                <a:latin typeface="Tahoma"/>
                <a:cs typeface="Tahoma"/>
              </a:rPr>
              <a:t>T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100" dirty="0">
                <a:latin typeface="Tahoma"/>
                <a:cs typeface="Tahoma"/>
              </a:rPr>
              <a:t>s</a:t>
            </a:r>
            <a:r>
              <a:rPr sz="1200" spc="-20" dirty="0">
                <a:latin typeface="Tahoma"/>
                <a:cs typeface="Tahoma"/>
              </a:rPr>
              <a:t>k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10" dirty="0">
                <a:latin typeface="Tahoma"/>
                <a:cs typeface="Tahoma"/>
              </a:rPr>
              <a:t>r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m</a:t>
            </a:r>
            <a:r>
              <a:rPr sz="1200" spc="-18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228600" indent="-229235">
              <a:lnSpc>
                <a:spcPct val="100000"/>
              </a:lnSpc>
              <a:spcBef>
                <a:spcPts val="350"/>
              </a:spcBef>
              <a:buAutoNum type="arabicPeriod"/>
              <a:tabLst>
                <a:tab pos="228600" algn="l"/>
                <a:tab pos="229235" algn="l"/>
              </a:tabLst>
            </a:pPr>
            <a:r>
              <a:rPr sz="1200" spc="-25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pply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25" dirty="0">
                <a:latin typeface="Tahoma"/>
                <a:cs typeface="Tahoma"/>
              </a:rPr>
              <a:t>m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1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c</a:t>
            </a:r>
            <a:r>
              <a:rPr sz="1200" spc="-50" dirty="0">
                <a:latin typeface="Tahoma"/>
                <a:cs typeface="Tahoma"/>
              </a:rPr>
              <a:t>r</a:t>
            </a:r>
            <a:r>
              <a:rPr sz="1200" spc="-35" dirty="0">
                <a:latin typeface="Tahoma"/>
                <a:cs typeface="Tahoma"/>
              </a:rPr>
              <a:t>oppi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p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80" dirty="0">
                <a:latin typeface="Tahoma"/>
                <a:cs typeface="Tahoma"/>
              </a:rPr>
              <a:t>o</a:t>
            </a:r>
            <a:r>
              <a:rPr sz="1200" spc="-15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ile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35" dirty="0">
                <a:latin typeface="Tahoma"/>
                <a:cs typeface="Tahoma"/>
              </a:rPr>
              <a:t>olde</a:t>
            </a:r>
            <a:r>
              <a:rPr sz="1200" spc="-70" dirty="0"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 marL="228600" indent="-229235">
              <a:lnSpc>
                <a:spcPct val="100000"/>
              </a:lnSpc>
              <a:spcBef>
                <a:spcPts val="355"/>
              </a:spcBef>
              <a:buAutoNum type="arabicPeriod"/>
              <a:tabLst>
                <a:tab pos="228600" algn="l"/>
                <a:tab pos="229235" algn="l"/>
              </a:tabLst>
            </a:pPr>
            <a:r>
              <a:rPr sz="1200" spc="-40" dirty="0">
                <a:latin typeface="Tahoma"/>
                <a:cs typeface="Tahoma"/>
              </a:rPr>
              <a:t>Upload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assets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the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folder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with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smart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cropping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profile</a:t>
            </a:r>
            <a:endParaRPr sz="1200">
              <a:latin typeface="Tahoma"/>
              <a:cs typeface="Tahoma"/>
            </a:endParaRPr>
          </a:p>
          <a:p>
            <a:pPr marL="228600" marR="5080" indent="-228600">
              <a:lnSpc>
                <a:spcPct val="100000"/>
              </a:lnSpc>
              <a:spcBef>
                <a:spcPts val="345"/>
              </a:spcBef>
              <a:buAutoNum type="arabicPeriod"/>
              <a:tabLst>
                <a:tab pos="228600" algn="l"/>
                <a:tab pos="229235" algn="l"/>
              </a:tabLst>
            </a:pPr>
            <a:r>
              <a:rPr sz="1200" spc="-95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d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25" dirty="0">
                <a:latin typeface="Tahoma"/>
                <a:cs typeface="Tahoma"/>
              </a:rPr>
              <a:t>m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10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c</a:t>
            </a:r>
            <a:r>
              <a:rPr sz="1200" spc="-50" dirty="0">
                <a:latin typeface="Tahoma"/>
                <a:cs typeface="Tahoma"/>
              </a:rPr>
              <a:t>r</a:t>
            </a:r>
            <a:r>
              <a:rPr sz="1200" spc="-35" dirty="0">
                <a:latin typeface="Tahoma"/>
                <a:cs typeface="Tahoma"/>
              </a:rPr>
              <a:t>oppi</a:t>
            </a:r>
            <a:r>
              <a:rPr sz="1200" spc="-6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g </a:t>
            </a:r>
            <a:r>
              <a:rPr sz="1200" spc="-70" dirty="0">
                <a:latin typeface="Tahoma"/>
                <a:cs typeface="Tahoma"/>
              </a:rPr>
              <a:t>p</a:t>
            </a:r>
            <a:r>
              <a:rPr sz="1200" spc="-40" dirty="0">
                <a:latin typeface="Tahoma"/>
                <a:cs typeface="Tahoma"/>
              </a:rPr>
              <a:t>r</a:t>
            </a:r>
            <a:r>
              <a:rPr sz="1200" spc="-80" dirty="0">
                <a:latin typeface="Tahoma"/>
                <a:cs typeface="Tahoma"/>
              </a:rPr>
              <a:t>o</a:t>
            </a:r>
            <a:r>
              <a:rPr sz="1200" spc="-15" dirty="0">
                <a:latin typeface="Tahoma"/>
                <a:cs typeface="Tahoma"/>
              </a:rPr>
              <a:t>f</a:t>
            </a:r>
            <a:r>
              <a:rPr sz="1200" spc="-30" dirty="0">
                <a:latin typeface="Tahoma"/>
                <a:cs typeface="Tahoma"/>
              </a:rPr>
              <a:t>ile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apply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he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c</a:t>
            </a:r>
            <a:r>
              <a:rPr sz="1200" spc="-50" dirty="0">
                <a:latin typeface="Tahoma"/>
                <a:cs typeface="Tahoma"/>
              </a:rPr>
              <a:t>ha</a:t>
            </a:r>
            <a:r>
              <a:rPr sz="1200" spc="-75" dirty="0">
                <a:latin typeface="Tahoma"/>
                <a:cs typeface="Tahoma"/>
              </a:rPr>
              <a:t>n</a:t>
            </a:r>
            <a:r>
              <a:rPr sz="1200" spc="-80" dirty="0">
                <a:latin typeface="Tahoma"/>
                <a:cs typeface="Tahoma"/>
              </a:rPr>
              <a:t>g</a:t>
            </a:r>
            <a:r>
              <a:rPr sz="1200" spc="-50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to  </a:t>
            </a:r>
            <a:r>
              <a:rPr sz="1200" spc="-60" dirty="0">
                <a:latin typeface="Tahoma"/>
                <a:cs typeface="Tahoma"/>
              </a:rPr>
              <a:t>t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80" dirty="0">
                <a:latin typeface="Tahoma"/>
                <a:cs typeface="Tahoma"/>
              </a:rPr>
              <a:t>f</a:t>
            </a:r>
            <a:r>
              <a:rPr sz="1200" spc="-35" dirty="0">
                <a:latin typeface="Tahoma"/>
                <a:cs typeface="Tahoma"/>
              </a:rPr>
              <a:t>olde</a:t>
            </a:r>
            <a:r>
              <a:rPr sz="1200" spc="-70" dirty="0"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193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97</a:t>
            </a:fld>
            <a:endParaRPr spc="5" dirty="0"/>
          </a:p>
        </p:txBody>
      </p:sp>
      <p:sp>
        <p:nvSpPr>
          <p:cNvPr id="74" name="object 74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194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7819" y="1126616"/>
          <a:ext cx="6082029" cy="3416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7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040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Rich</a:t>
                      </a:r>
                      <a:r>
                        <a:rPr sz="1400" b="1" spc="-7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media</a:t>
                      </a:r>
                      <a:r>
                        <a:rPr sz="1400" b="1" spc="-7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1400" b="1" spc="1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th</a:t>
                      </a:r>
                      <a:r>
                        <a:rPr sz="1400" b="1" spc="-9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2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400" b="1" spc="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namic</a:t>
                      </a:r>
                      <a:r>
                        <a:rPr sz="1400" b="1" spc="-7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400" b="1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edia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400050" indent="-200025">
                        <a:lnSpc>
                          <a:spcPct val="100000"/>
                        </a:lnSpc>
                        <a:buFont typeface="Wingdings"/>
                        <a:buChar char=""/>
                        <a:tabLst>
                          <a:tab pos="400050" algn="l"/>
                        </a:tabLst>
                      </a:pPr>
                      <a:r>
                        <a:rPr sz="1200" spc="-50" dirty="0">
                          <a:latin typeface="Tahoma"/>
                          <a:cs typeface="Tahoma"/>
                        </a:rPr>
                        <a:t>Special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70" dirty="0">
                          <a:latin typeface="Tahoma"/>
                          <a:cs typeface="Tahoma"/>
                        </a:rPr>
                        <a:t>assets</a:t>
                      </a:r>
                      <a:r>
                        <a:rPr sz="12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65" dirty="0">
                          <a:latin typeface="Tahoma"/>
                          <a:cs typeface="Tahoma"/>
                        </a:rPr>
                        <a:t>created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5" dirty="0">
                          <a:latin typeface="Tahoma"/>
                          <a:cs typeface="Tahoma"/>
                        </a:rPr>
                        <a:t>with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40" dirty="0">
                          <a:latin typeface="Tahoma"/>
                          <a:cs typeface="Tahoma"/>
                        </a:rPr>
                        <a:t>Dynamic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0" dirty="0">
                          <a:latin typeface="Tahoma"/>
                          <a:cs typeface="Tahoma"/>
                        </a:rPr>
                        <a:t>Media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400050" indent="-200025">
                        <a:lnSpc>
                          <a:spcPct val="100000"/>
                        </a:lnSpc>
                        <a:spcBef>
                          <a:spcPts val="355"/>
                        </a:spcBef>
                        <a:buFont typeface="Wingdings"/>
                        <a:buChar char=""/>
                        <a:tabLst>
                          <a:tab pos="400050" algn="l"/>
                        </a:tabLst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Combin</a:t>
                      </a:r>
                      <a:r>
                        <a:rPr sz="12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200" spc="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ion</a:t>
                      </a:r>
                      <a:r>
                        <a:rPr sz="12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or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more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200" spc="3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2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2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M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400050" indent="-20002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Wingdings"/>
                        <a:buChar char=""/>
                        <a:tabLst>
                          <a:tab pos="400050" algn="l"/>
                        </a:tabLst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200" spc="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eci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al</a:t>
                      </a:r>
                      <a:r>
                        <a:rPr sz="12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2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we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2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3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200" spc="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s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400050" indent="-200025">
                        <a:lnSpc>
                          <a:spcPct val="100000"/>
                        </a:lnSpc>
                        <a:spcBef>
                          <a:spcPts val="345"/>
                        </a:spcBef>
                        <a:buFont typeface="Wingdings"/>
                        <a:buChar char=""/>
                        <a:tabLst>
                          <a:tab pos="400050" algn="l"/>
                        </a:tabLst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3D</a:t>
                      </a:r>
                      <a:r>
                        <a:rPr sz="12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ro</a:t>
                      </a:r>
                      <a:r>
                        <a:rPr sz="12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200" spc="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io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12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pr</a:t>
                      </a:r>
                      <a:r>
                        <a:rPr sz="12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200" spc="-1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200" spc="3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2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200" spc="-3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12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shop</a:t>
                      </a:r>
                      <a:r>
                        <a:rPr sz="1200" spc="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able,</a:t>
                      </a:r>
                      <a:r>
                        <a:rPr sz="12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int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ra</a:t>
                      </a:r>
                      <a:r>
                        <a:rPr sz="1200" spc="3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200" spc="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200" spc="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e.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7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2C2C2C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C2C2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C2C2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904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2C2C2C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C2C2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C2C2C"/>
                      </a:solidFill>
                      <a:prstDash val="solid"/>
                    </a:lnT>
                    <a:lnB w="6350">
                      <a:solidFill>
                        <a:srgbClr val="2C2C2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96">
                <a:tc gridSpan="2"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007360" algn="l"/>
                          <a:tab pos="4544695" algn="l"/>
                        </a:tabLst>
                      </a:pP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©</a:t>
                      </a:r>
                      <a:r>
                        <a:rPr sz="525" spc="-44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525" spc="-30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e. </a:t>
                      </a:r>
                      <a:r>
                        <a:rPr sz="525" spc="-82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All</a:t>
                      </a:r>
                      <a:r>
                        <a:rPr sz="525" spc="-52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igh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ts</a:t>
                      </a:r>
                      <a:r>
                        <a:rPr sz="525" spc="-30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Rese</a:t>
                      </a:r>
                      <a:r>
                        <a:rPr sz="525" spc="-7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525" baseline="15873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ved	</a:t>
                      </a:r>
                      <a:r>
                        <a:rPr sz="600" spc="-7" baseline="694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600" baseline="694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95	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6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OBE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DI</a:t>
                      </a:r>
                      <a:r>
                        <a:rPr sz="6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6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ARNING</a:t>
                      </a:r>
                      <a:r>
                        <a:rPr sz="6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</a:t>
                      </a:r>
                      <a:r>
                        <a:rPr sz="6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IC</a:t>
                      </a:r>
                      <a:r>
                        <a:rPr sz="6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838200" y="4348734"/>
            <a:ext cx="6094730" cy="207645"/>
            <a:chOff x="838200" y="4348734"/>
            <a:chExt cx="6094730" cy="207645"/>
          </a:xfrm>
        </p:grpSpPr>
        <p:sp>
          <p:nvSpPr>
            <p:cNvPr id="5" name="object 5"/>
            <p:cNvSpPr/>
            <p:nvPr/>
          </p:nvSpPr>
          <p:spPr>
            <a:xfrm>
              <a:off x="838200" y="4348734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4385310"/>
              <a:ext cx="104394" cy="141732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94682" y="2868167"/>
            <a:ext cx="2232660" cy="14843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4682" y="1126997"/>
            <a:ext cx="2232660" cy="175031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0" name="object 10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64458" y="7758938"/>
            <a:ext cx="1007110" cy="93535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99390" indent="-200025">
              <a:lnSpc>
                <a:spcPct val="100000"/>
              </a:lnSpc>
              <a:spcBef>
                <a:spcPts val="455"/>
              </a:spcBef>
              <a:buFont typeface="Wingdings"/>
              <a:buChar char=""/>
              <a:tabLst>
                <a:tab pos="200025" algn="l"/>
              </a:tabLst>
            </a:pPr>
            <a:r>
              <a:rPr sz="1200" spc="-90" dirty="0">
                <a:latin typeface="Tahoma"/>
                <a:cs typeface="Tahoma"/>
              </a:rPr>
              <a:t>Swa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55" dirty="0">
                <a:latin typeface="Tahoma"/>
                <a:cs typeface="Tahoma"/>
              </a:rPr>
              <a:t>c</a:t>
            </a:r>
            <a:r>
              <a:rPr sz="1200" spc="-35" dirty="0">
                <a:latin typeface="Tahoma"/>
                <a:cs typeface="Tahoma"/>
              </a:rPr>
              <a:t>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199390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200025" algn="l"/>
              </a:tabLst>
            </a:pPr>
            <a:r>
              <a:rPr sz="1200" spc="-60" dirty="0">
                <a:latin typeface="Tahoma"/>
                <a:cs typeface="Tahoma"/>
              </a:rPr>
              <a:t>Interactive</a:t>
            </a:r>
            <a:endParaRPr sz="1200">
              <a:latin typeface="Tahoma"/>
              <a:cs typeface="Tahoma"/>
            </a:endParaRPr>
          </a:p>
          <a:p>
            <a:pPr marL="199390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200025" algn="l"/>
              </a:tabLst>
            </a:pPr>
            <a:r>
              <a:rPr sz="1200" spc="-50" dirty="0">
                <a:latin typeface="Tahoma"/>
                <a:cs typeface="Tahoma"/>
              </a:rPr>
              <a:t>Panoramic</a:t>
            </a:r>
            <a:endParaRPr sz="1200">
              <a:latin typeface="Tahoma"/>
              <a:cs typeface="Tahoma"/>
            </a:endParaRPr>
          </a:p>
          <a:p>
            <a:pPr marL="199390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200025" algn="l"/>
              </a:tabLst>
            </a:pPr>
            <a:r>
              <a:rPr sz="1200" spc="35" dirty="0">
                <a:latin typeface="Tahoma"/>
                <a:cs typeface="Tahoma"/>
              </a:rPr>
              <a:t>M</a:t>
            </a:r>
            <a:r>
              <a:rPr sz="1200" spc="25" dirty="0">
                <a:latin typeface="Tahoma"/>
                <a:cs typeface="Tahoma"/>
              </a:rPr>
              <a:t>i</a:t>
            </a:r>
            <a:r>
              <a:rPr sz="1200" spc="-80" dirty="0">
                <a:latin typeface="Tahoma"/>
                <a:cs typeface="Tahoma"/>
              </a:rPr>
              <a:t>x</a:t>
            </a:r>
            <a:r>
              <a:rPr sz="1200" spc="-7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55" dirty="0">
                <a:latin typeface="Tahoma"/>
                <a:cs typeface="Tahoma"/>
              </a:rPr>
              <a:t>M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75" dirty="0">
                <a:latin typeface="Tahoma"/>
                <a:cs typeface="Tahoma"/>
              </a:rPr>
              <a:t>a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8552" y="6165215"/>
            <a:ext cx="6035040" cy="1590675"/>
            <a:chOff x="868552" y="6165215"/>
            <a:chExt cx="6035040" cy="159067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0965" y="6166866"/>
              <a:ext cx="2689860" cy="158876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71727" y="6168390"/>
              <a:ext cx="2687320" cy="1584325"/>
            </a:xfrm>
            <a:custGeom>
              <a:avLst/>
              <a:gdLst/>
              <a:ahLst/>
              <a:cxnLst/>
              <a:rect l="l" t="t" r="r" b="b"/>
              <a:pathLst>
                <a:path w="2687320" h="1584325">
                  <a:moveTo>
                    <a:pt x="0" y="0"/>
                  </a:moveTo>
                  <a:lnTo>
                    <a:pt x="2686812" y="0"/>
                  </a:lnTo>
                  <a:lnTo>
                    <a:pt x="2686812" y="1584198"/>
                  </a:lnTo>
                  <a:lnTo>
                    <a:pt x="0" y="158419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4166" y="6183630"/>
              <a:ext cx="3284220" cy="157200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614927" y="6185916"/>
              <a:ext cx="3285490" cy="1567180"/>
            </a:xfrm>
            <a:custGeom>
              <a:avLst/>
              <a:gdLst/>
              <a:ahLst/>
              <a:cxnLst/>
              <a:rect l="l" t="t" r="r" b="b"/>
              <a:pathLst>
                <a:path w="3285490" h="1567179">
                  <a:moveTo>
                    <a:pt x="0" y="0"/>
                  </a:moveTo>
                  <a:lnTo>
                    <a:pt x="3284981" y="0"/>
                  </a:lnTo>
                  <a:lnTo>
                    <a:pt x="3284981" y="1566672"/>
                  </a:lnTo>
                  <a:lnTo>
                    <a:pt x="0" y="156667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21258" y="7758938"/>
            <a:ext cx="1266825" cy="70866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99390" indent="-200025">
              <a:lnSpc>
                <a:spcPct val="100000"/>
              </a:lnSpc>
              <a:spcBef>
                <a:spcPts val="455"/>
              </a:spcBef>
              <a:buFont typeface="Wingdings"/>
              <a:buChar char=""/>
              <a:tabLst>
                <a:tab pos="200025" algn="l"/>
              </a:tabLst>
            </a:pPr>
            <a:r>
              <a:rPr sz="1200" spc="-70" dirty="0">
                <a:latin typeface="Tahoma"/>
                <a:cs typeface="Tahoma"/>
              </a:rPr>
              <a:t>I</a:t>
            </a:r>
            <a:r>
              <a:rPr sz="1200" spc="-135" dirty="0">
                <a:latin typeface="Tahoma"/>
                <a:cs typeface="Tahoma"/>
              </a:rPr>
              <a:t>m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199390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200025" algn="l"/>
              </a:tabLst>
            </a:pPr>
            <a:r>
              <a:rPr sz="1200" spc="-55" dirty="0">
                <a:latin typeface="Tahoma"/>
                <a:cs typeface="Tahoma"/>
              </a:rPr>
              <a:t>Spi</a:t>
            </a:r>
            <a:r>
              <a:rPr sz="1200" spc="-60" dirty="0">
                <a:latin typeface="Tahoma"/>
                <a:cs typeface="Tahoma"/>
              </a:rPr>
              <a:t>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199390" indent="-200025">
              <a:lnSpc>
                <a:spcPct val="100000"/>
              </a:lnSpc>
              <a:spcBef>
                <a:spcPts val="350"/>
              </a:spcBef>
              <a:buFont typeface="Wingdings"/>
              <a:buChar char=""/>
              <a:tabLst>
                <a:tab pos="200025" algn="l"/>
              </a:tabLst>
            </a:pPr>
            <a:r>
              <a:rPr sz="1200" spc="-180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nter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t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spc="-55" dirty="0">
                <a:latin typeface="Tahoma"/>
                <a:cs typeface="Tahoma"/>
              </a:rPr>
              <a:t>v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55" dirty="0">
                <a:latin typeface="Tahoma"/>
                <a:cs typeface="Tahoma"/>
              </a:rPr>
              <a:t>M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45" dirty="0">
                <a:latin typeface="Tahoma"/>
                <a:cs typeface="Tahoma"/>
              </a:rPr>
              <a:t>dia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07363" y="5691632"/>
            <a:ext cx="2220595" cy="464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Rich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me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se</a:t>
            </a:r>
            <a:r>
              <a:rPr sz="1400" b="1" spc="-1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th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vi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R="161925" algn="ctr">
              <a:lnSpc>
                <a:spcPct val="100000"/>
              </a:lnSpc>
              <a:spcBef>
                <a:spcPts val="825"/>
              </a:spcBef>
            </a:pPr>
            <a:r>
              <a:rPr sz="800" b="1" spc="-80" dirty="0">
                <a:latin typeface="Tahoma"/>
                <a:cs typeface="Tahoma"/>
              </a:rPr>
              <a:t>M</a:t>
            </a:r>
            <a:r>
              <a:rPr sz="800" b="1" spc="-20" dirty="0">
                <a:latin typeface="Tahoma"/>
                <a:cs typeface="Tahoma"/>
              </a:rPr>
              <a:t>i</a:t>
            </a:r>
            <a:r>
              <a:rPr sz="800" b="1" spc="-120" dirty="0">
                <a:latin typeface="Tahoma"/>
                <a:cs typeface="Tahoma"/>
              </a:rPr>
              <a:t>x</a:t>
            </a:r>
            <a:r>
              <a:rPr sz="800" b="1" spc="-70" dirty="0">
                <a:latin typeface="Tahoma"/>
                <a:cs typeface="Tahoma"/>
              </a:rPr>
              <a:t>e</a:t>
            </a:r>
            <a:r>
              <a:rPr sz="800" b="1" spc="-75" dirty="0">
                <a:latin typeface="Tahoma"/>
                <a:cs typeface="Tahoma"/>
              </a:rPr>
              <a:t>d</a:t>
            </a:r>
            <a:r>
              <a:rPr sz="800" b="1" spc="-60" dirty="0">
                <a:latin typeface="Tahoma"/>
                <a:cs typeface="Tahoma"/>
              </a:rPr>
              <a:t> </a:t>
            </a:r>
            <a:r>
              <a:rPr sz="800" b="1" spc="-85" dirty="0">
                <a:latin typeface="Tahoma"/>
                <a:cs typeface="Tahoma"/>
              </a:rPr>
              <a:t>M</a:t>
            </a:r>
            <a:r>
              <a:rPr sz="800" b="1" spc="-50" dirty="0">
                <a:latin typeface="Tahoma"/>
                <a:cs typeface="Tahoma"/>
              </a:rPr>
              <a:t>e</a:t>
            </a:r>
            <a:r>
              <a:rPr sz="800" b="1" spc="-85" dirty="0">
                <a:latin typeface="Tahoma"/>
                <a:cs typeface="Tahoma"/>
              </a:rPr>
              <a:t>d</a:t>
            </a:r>
            <a:r>
              <a:rPr sz="800" b="1" spc="-35" dirty="0">
                <a:latin typeface="Tahoma"/>
                <a:cs typeface="Tahoma"/>
              </a:rPr>
              <a:t>i</a:t>
            </a:r>
            <a:r>
              <a:rPr sz="800" b="1" spc="-85" dirty="0">
                <a:latin typeface="Tahoma"/>
                <a:cs typeface="Tahoma"/>
              </a:rPr>
              <a:t>a</a:t>
            </a:r>
            <a:endParaRPr sz="8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29597" y="6009385"/>
            <a:ext cx="75755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00" b="1" spc="-185" dirty="0">
                <a:latin typeface="Tahoma"/>
                <a:cs typeface="Tahoma"/>
              </a:rPr>
              <a:t>I</a:t>
            </a:r>
            <a:r>
              <a:rPr sz="800" b="1" spc="-80" dirty="0">
                <a:latin typeface="Tahoma"/>
                <a:cs typeface="Tahoma"/>
              </a:rPr>
              <a:t>nt</a:t>
            </a:r>
            <a:r>
              <a:rPr sz="800" b="1" spc="-85" dirty="0">
                <a:latin typeface="Tahoma"/>
                <a:cs typeface="Tahoma"/>
              </a:rPr>
              <a:t>e</a:t>
            </a:r>
            <a:r>
              <a:rPr sz="800" b="1" spc="-80" dirty="0">
                <a:latin typeface="Tahoma"/>
                <a:cs typeface="Tahoma"/>
              </a:rPr>
              <a:t>r</a:t>
            </a:r>
            <a:r>
              <a:rPr sz="800" b="1" spc="-95" dirty="0">
                <a:latin typeface="Tahoma"/>
                <a:cs typeface="Tahoma"/>
              </a:rPr>
              <a:t>a</a:t>
            </a:r>
            <a:r>
              <a:rPr sz="800" b="1" spc="-60" dirty="0">
                <a:latin typeface="Tahoma"/>
                <a:cs typeface="Tahoma"/>
              </a:rPr>
              <a:t>c</a:t>
            </a:r>
            <a:r>
              <a:rPr sz="800" b="1" spc="-80" dirty="0">
                <a:latin typeface="Tahoma"/>
                <a:cs typeface="Tahoma"/>
              </a:rPr>
              <a:t>t</a:t>
            </a:r>
            <a:r>
              <a:rPr sz="800" b="1" spc="-45" dirty="0">
                <a:latin typeface="Tahoma"/>
                <a:cs typeface="Tahoma"/>
              </a:rPr>
              <a:t>i</a:t>
            </a:r>
            <a:r>
              <a:rPr sz="800" b="1" spc="-80" dirty="0">
                <a:latin typeface="Tahoma"/>
                <a:cs typeface="Tahoma"/>
              </a:rPr>
              <a:t>v</a:t>
            </a:r>
            <a:r>
              <a:rPr sz="800" b="1" spc="-75" dirty="0">
                <a:latin typeface="Tahoma"/>
                <a:cs typeface="Tahoma"/>
              </a:rPr>
              <a:t>e</a:t>
            </a:r>
            <a:r>
              <a:rPr sz="800" b="1" spc="-45" dirty="0">
                <a:latin typeface="Tahoma"/>
                <a:cs typeface="Tahoma"/>
              </a:rPr>
              <a:t> </a:t>
            </a:r>
            <a:r>
              <a:rPr sz="800" b="1" spc="-85" dirty="0">
                <a:latin typeface="Tahoma"/>
                <a:cs typeface="Tahoma"/>
              </a:rPr>
              <a:t>M</a:t>
            </a:r>
            <a:r>
              <a:rPr sz="800" b="1" spc="-50" dirty="0">
                <a:latin typeface="Tahoma"/>
                <a:cs typeface="Tahoma"/>
              </a:rPr>
              <a:t>e</a:t>
            </a:r>
            <a:r>
              <a:rPr sz="800" b="1" spc="-85" dirty="0">
                <a:latin typeface="Tahoma"/>
                <a:cs typeface="Tahoma"/>
              </a:rPr>
              <a:t>d</a:t>
            </a:r>
            <a:r>
              <a:rPr sz="800" b="1" spc="-35" dirty="0">
                <a:latin typeface="Tahoma"/>
                <a:cs typeface="Tahoma"/>
              </a:rPr>
              <a:t>i</a:t>
            </a:r>
            <a:r>
              <a:rPr sz="800" b="1" spc="-85" dirty="0">
                <a:latin typeface="Tahoma"/>
                <a:cs typeface="Tahoma"/>
              </a:rPr>
              <a:t>a</a:t>
            </a:r>
            <a:endParaRPr sz="8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51147" y="8783066"/>
            <a:ext cx="8255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400" spc="-1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4296" y="5508497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195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98</a:t>
            </a:fld>
            <a:endParaRPr spc="5" dirty="0"/>
          </a:p>
        </p:txBody>
      </p:sp>
      <p:sp>
        <p:nvSpPr>
          <p:cNvPr id="26" name="object 26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196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0069" y="27133"/>
            <a:ext cx="7823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5" dirty="0">
                <a:latin typeface="Calibri"/>
                <a:cs typeface="Calibri"/>
              </a:rPr>
              <a:t>8/2</a:t>
            </a:r>
            <a:r>
              <a:rPr sz="1350" spc="15" dirty="0">
                <a:latin typeface="Calibri"/>
                <a:cs typeface="Calibri"/>
              </a:rPr>
              <a:t>8</a:t>
            </a:r>
            <a:r>
              <a:rPr sz="1350" spc="5" dirty="0">
                <a:latin typeface="Calibri"/>
                <a:cs typeface="Calibri"/>
              </a:rPr>
              <a:t>/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20" dirty="0">
                <a:latin typeface="Calibri"/>
                <a:cs typeface="Calibri"/>
              </a:rPr>
              <a:t>0</a:t>
            </a:r>
            <a:r>
              <a:rPr sz="1350" spc="15" dirty="0">
                <a:latin typeface="Calibri"/>
                <a:cs typeface="Calibri"/>
              </a:rPr>
              <a:t>2</a:t>
            </a:r>
            <a:r>
              <a:rPr sz="1350" spc="5" dirty="0">
                <a:latin typeface="Calibri"/>
                <a:cs typeface="Calibri"/>
              </a:rPr>
              <a:t>0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8200" y="1126997"/>
            <a:ext cx="6094730" cy="3429000"/>
            <a:chOff x="838200" y="1126997"/>
            <a:chExt cx="609473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126997"/>
              <a:ext cx="2148840" cy="3429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4348733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53434" y="4407661"/>
            <a:ext cx="7810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400" spc="-45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08426"/>
            <a:ext cx="2153412" cy="694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92580" y="3615944"/>
            <a:ext cx="654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1978" y="4385309"/>
            <a:ext cx="104394" cy="1417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361" y="4412233"/>
            <a:ext cx="1022985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ts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Rese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35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denti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l.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9626" y="4390897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8761" y="1307846"/>
            <a:ext cx="3660775" cy="1372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>
              <a:lnSpc>
                <a:spcPct val="100000"/>
              </a:lnSpc>
              <a:spcBef>
                <a:spcPts val="95"/>
              </a:spcBef>
            </a:pP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6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: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eat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spi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  <a:p>
            <a:pPr marR="185420">
              <a:lnSpc>
                <a:spcPct val="100000"/>
              </a:lnSpc>
              <a:spcBef>
                <a:spcPts val="1030"/>
              </a:spcBef>
            </a:pPr>
            <a:r>
              <a:rPr sz="1200" spc="-50" dirty="0">
                <a:latin typeface="Tahoma"/>
                <a:cs typeface="Tahoma"/>
              </a:rPr>
              <a:t>S</a:t>
            </a:r>
            <a:r>
              <a:rPr sz="1200" spc="-45" dirty="0">
                <a:latin typeface="Tahoma"/>
                <a:cs typeface="Tahoma"/>
              </a:rPr>
              <a:t>c</a:t>
            </a:r>
            <a:r>
              <a:rPr sz="1200" spc="-10" dirty="0">
                <a:latin typeface="Tahoma"/>
                <a:cs typeface="Tahoma"/>
              </a:rPr>
              <a:t>e</a:t>
            </a:r>
            <a:r>
              <a:rPr sz="1200" spc="-25" dirty="0">
                <a:latin typeface="Tahoma"/>
                <a:cs typeface="Tahoma"/>
              </a:rPr>
              <a:t>n</a:t>
            </a:r>
            <a:r>
              <a:rPr sz="1200" spc="-45" dirty="0">
                <a:latin typeface="Tahoma"/>
                <a:cs typeface="Tahoma"/>
              </a:rPr>
              <a:t>a</a:t>
            </a:r>
            <a:r>
              <a:rPr sz="1200" spc="-35" dirty="0">
                <a:latin typeface="Tahoma"/>
                <a:cs typeface="Tahoma"/>
              </a:rPr>
              <a:t>r</a:t>
            </a:r>
            <a:r>
              <a:rPr sz="1200" spc="10" dirty="0">
                <a:latin typeface="Tahoma"/>
                <a:cs typeface="Tahoma"/>
              </a:rPr>
              <a:t>i</a:t>
            </a:r>
            <a:r>
              <a:rPr sz="1200" dirty="0">
                <a:latin typeface="Tahoma"/>
                <a:cs typeface="Tahoma"/>
              </a:rPr>
              <a:t>o</a:t>
            </a:r>
            <a:r>
              <a:rPr sz="1200" spc="-180" dirty="0">
                <a:latin typeface="Tahoma"/>
                <a:cs typeface="Tahoma"/>
              </a:rPr>
              <a:t>: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s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ma</a:t>
            </a:r>
            <a:r>
              <a:rPr sz="1200" spc="-25" dirty="0">
                <a:latin typeface="Tahoma"/>
                <a:cs typeface="Tahoma"/>
              </a:rPr>
              <a:t>r</a:t>
            </a:r>
            <a:r>
              <a:rPr sz="1200" spc="-60" dirty="0">
                <a:latin typeface="Tahoma"/>
                <a:cs typeface="Tahoma"/>
              </a:rPr>
              <a:t>k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65" dirty="0">
                <a:latin typeface="Tahoma"/>
                <a:cs typeface="Tahoma"/>
              </a:rPr>
              <a:t>t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114" dirty="0">
                <a:latin typeface="Tahoma"/>
                <a:cs typeface="Tahoma"/>
              </a:rPr>
              <a:t>r</a:t>
            </a:r>
            <a:r>
              <a:rPr sz="1200" spc="-180" dirty="0">
                <a:latin typeface="Tahoma"/>
                <a:cs typeface="Tahoma"/>
              </a:rPr>
              <a:t>,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40" dirty="0">
                <a:latin typeface="Tahoma"/>
                <a:cs typeface="Tahoma"/>
              </a:rPr>
              <a:t>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w</a:t>
            </a:r>
            <a:r>
              <a:rPr sz="1200" spc="-80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nt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to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provide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360</a:t>
            </a:r>
            <a:r>
              <a:rPr sz="1200" spc="-20" dirty="0">
                <a:latin typeface="Tahoma"/>
                <a:cs typeface="Tahoma"/>
              </a:rPr>
              <a:t>-</a:t>
            </a:r>
            <a:r>
              <a:rPr sz="1200" spc="-65" dirty="0">
                <a:latin typeface="Tahoma"/>
                <a:cs typeface="Tahoma"/>
              </a:rPr>
              <a:t>degr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50" dirty="0">
                <a:latin typeface="Tahoma"/>
                <a:cs typeface="Tahoma"/>
              </a:rPr>
              <a:t>e  v</a:t>
            </a:r>
            <a:r>
              <a:rPr sz="1200" spc="-25" dirty="0">
                <a:latin typeface="Tahoma"/>
                <a:cs typeface="Tahoma"/>
              </a:rPr>
              <a:t>i</a:t>
            </a:r>
            <a:r>
              <a:rPr sz="1200" spc="-45" dirty="0">
                <a:latin typeface="Tahoma"/>
                <a:cs typeface="Tahoma"/>
              </a:rPr>
              <a:t>ew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95" dirty="0">
                <a:latin typeface="Tahoma"/>
                <a:cs typeface="Tahoma"/>
              </a:rPr>
              <a:t>f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s</a:t>
            </a:r>
            <a:r>
              <a:rPr sz="1200" spc="-80" dirty="0">
                <a:latin typeface="Tahoma"/>
                <a:cs typeface="Tahoma"/>
              </a:rPr>
              <a:t>se</a:t>
            </a:r>
            <a:r>
              <a:rPr sz="1200" spc="-25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40" dirty="0">
                <a:latin typeface="Tahoma"/>
                <a:cs typeface="Tahoma"/>
              </a:rPr>
              <a:t>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he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p</a:t>
            </a:r>
            <a:r>
              <a:rPr sz="1200" spc="-65" dirty="0">
                <a:latin typeface="Tahoma"/>
                <a:cs typeface="Tahoma"/>
              </a:rPr>
              <a:t>r</a:t>
            </a:r>
            <a:r>
              <a:rPr sz="1200" spc="-35" dirty="0">
                <a:latin typeface="Tahoma"/>
                <a:cs typeface="Tahoma"/>
              </a:rPr>
              <a:t>o</a:t>
            </a:r>
            <a:r>
              <a:rPr sz="1200" spc="-55" dirty="0">
                <a:latin typeface="Tahoma"/>
                <a:cs typeface="Tahoma"/>
              </a:rPr>
              <a:t>d</a:t>
            </a:r>
            <a:r>
              <a:rPr sz="1200" spc="-50" dirty="0">
                <a:latin typeface="Tahoma"/>
                <a:cs typeface="Tahoma"/>
              </a:rPr>
              <a:t>u</a:t>
            </a:r>
            <a:r>
              <a:rPr sz="1200" spc="-25" dirty="0">
                <a:latin typeface="Tahoma"/>
                <a:cs typeface="Tahoma"/>
              </a:rPr>
              <a:t>c</a:t>
            </a:r>
            <a:r>
              <a:rPr sz="1200" spc="-30" dirty="0">
                <a:latin typeface="Tahoma"/>
                <a:cs typeface="Tahoma"/>
              </a:rPr>
              <a:t>t</a:t>
            </a: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we</a:t>
            </a:r>
            <a:r>
              <a:rPr sz="1200" spc="-55" dirty="0">
                <a:latin typeface="Tahoma"/>
                <a:cs typeface="Tahoma"/>
              </a:rPr>
              <a:t>b</a:t>
            </a:r>
            <a:r>
              <a:rPr sz="1200" spc="-35" dirty="0">
                <a:latin typeface="Tahoma"/>
                <a:cs typeface="Tahoma"/>
              </a:rPr>
              <a:t>p</a:t>
            </a:r>
            <a:r>
              <a:rPr sz="1200" spc="-100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g</a:t>
            </a:r>
            <a:r>
              <a:rPr sz="1200" spc="-120" dirty="0">
                <a:latin typeface="Tahoma"/>
                <a:cs typeface="Tahoma"/>
              </a:rPr>
              <a:t>e.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marR="5080">
              <a:lnSpc>
                <a:spcPct val="100000"/>
              </a:lnSpc>
            </a:pPr>
            <a:r>
              <a:rPr sz="1200" spc="-110" dirty="0">
                <a:latin typeface="Tahoma"/>
                <a:cs typeface="Tahoma"/>
              </a:rPr>
              <a:t>In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this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exercise,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you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will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create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spin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set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that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combines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70" dirty="0">
                <a:latin typeface="Tahoma"/>
                <a:cs typeface="Tahoma"/>
              </a:rPr>
              <a:t>set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of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images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and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transforms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them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into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3D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spinnable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model.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1133094"/>
            <a:ext cx="6082030" cy="3416300"/>
          </a:xfrm>
          <a:custGeom>
            <a:avLst/>
            <a:gdLst/>
            <a:ahLst/>
            <a:cxnLst/>
            <a:rect l="l" t="t" r="r" b="b"/>
            <a:pathLst>
              <a:path w="6082030" h="3416300">
                <a:moveTo>
                  <a:pt x="6081522" y="0"/>
                </a:moveTo>
                <a:lnTo>
                  <a:pt x="0" y="0"/>
                </a:lnTo>
                <a:lnTo>
                  <a:pt x="0" y="3416046"/>
                </a:lnTo>
                <a:lnTo>
                  <a:pt x="6081522" y="3416046"/>
                </a:lnTo>
                <a:lnTo>
                  <a:pt x="6081522" y="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38200" y="8724138"/>
            <a:ext cx="6094730" cy="207645"/>
            <a:chOff x="838200" y="8724138"/>
            <a:chExt cx="6094730" cy="207645"/>
          </a:xfrm>
        </p:grpSpPr>
        <p:sp>
          <p:nvSpPr>
            <p:cNvPr id="15" name="object 15"/>
            <p:cNvSpPr/>
            <p:nvPr/>
          </p:nvSpPr>
          <p:spPr>
            <a:xfrm>
              <a:off x="838200" y="8724138"/>
              <a:ext cx="6094730" cy="207645"/>
            </a:xfrm>
            <a:custGeom>
              <a:avLst/>
              <a:gdLst/>
              <a:ahLst/>
              <a:cxnLst/>
              <a:rect l="l" t="t" r="r" b="b"/>
              <a:pathLst>
                <a:path w="6094730" h="207645">
                  <a:moveTo>
                    <a:pt x="6094476" y="0"/>
                  </a:moveTo>
                  <a:lnTo>
                    <a:pt x="0" y="0"/>
                  </a:lnTo>
                  <a:lnTo>
                    <a:pt x="0" y="207263"/>
                  </a:lnTo>
                  <a:lnTo>
                    <a:pt x="6094476" y="207263"/>
                  </a:lnTo>
                  <a:lnTo>
                    <a:pt x="60944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1978" y="8760714"/>
              <a:ext cx="104394" cy="14173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91361" y="8786876"/>
            <a:ext cx="643890" cy="7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0" spc="-6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35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350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35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0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0" spc="-20" dirty="0">
                <a:solidFill>
                  <a:srgbClr val="FFFFFF"/>
                </a:solidFill>
                <a:latin typeface="Tahoma"/>
                <a:cs typeface="Tahoma"/>
              </a:rPr>
              <a:t>erve</a:t>
            </a:r>
            <a:r>
              <a:rPr sz="35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89626" y="8766302"/>
            <a:ext cx="1177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OBE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6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ARNING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00" spc="-45" dirty="0">
                <a:solidFill>
                  <a:srgbClr val="FFFFFF"/>
                </a:solidFill>
                <a:latin typeface="Tahoma"/>
                <a:cs typeface="Tahoma"/>
              </a:rPr>
              <a:t>ICE</a:t>
            </a:r>
            <a:r>
              <a:rPr sz="6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51147" y="8783066"/>
            <a:ext cx="81915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" spc="-5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400" spc="-5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400" spc="-1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4663" y="5696203"/>
            <a:ext cx="17564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400" b="1" spc="-1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14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1400" b="1" spc="-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11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3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b="1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400" b="1" spc="-1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1400" b="1" spc="-95" dirty="0">
                <a:solidFill>
                  <a:srgbClr val="FF0000"/>
                </a:solidFill>
                <a:latin typeface="Tahoma"/>
                <a:cs typeface="Tahoma"/>
              </a:rPr>
              <a:t>os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72388" y="7103618"/>
            <a:ext cx="162115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 marR="5080" indent="-116205">
              <a:lnSpc>
                <a:spcPct val="100000"/>
              </a:lnSpc>
              <a:spcBef>
                <a:spcPts val="100"/>
              </a:spcBef>
              <a:buSzPct val="70000"/>
              <a:buFont typeface="Arial MT"/>
              <a:buChar char="•"/>
              <a:tabLst>
                <a:tab pos="128905" algn="l"/>
              </a:tabLst>
            </a:pPr>
            <a:r>
              <a:rPr sz="1000" spc="-30" dirty="0">
                <a:latin typeface="Tahoma"/>
                <a:cs typeface="Tahoma"/>
              </a:rPr>
              <a:t>Publ</a:t>
            </a:r>
            <a:r>
              <a:rPr sz="1000" spc="-5" dirty="0">
                <a:latin typeface="Tahoma"/>
                <a:cs typeface="Tahoma"/>
              </a:rPr>
              <a:t>i</a:t>
            </a:r>
            <a:r>
              <a:rPr sz="1000" spc="-85" dirty="0">
                <a:latin typeface="Tahoma"/>
                <a:cs typeface="Tahoma"/>
              </a:rPr>
              <a:t>s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10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h</a:t>
            </a:r>
            <a:r>
              <a:rPr sz="1000" spc="-30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g</a:t>
            </a:r>
            <a:r>
              <a:rPr sz="1000" spc="-50" dirty="0">
                <a:latin typeface="Tahoma"/>
                <a:cs typeface="Tahoma"/>
              </a:rPr>
              <a:t>h</a:t>
            </a:r>
            <a:r>
              <a:rPr sz="1000" spc="-40" dirty="0">
                <a:latin typeface="Tahoma"/>
                <a:cs typeface="Tahoma"/>
              </a:rPr>
              <a:t>-q</a:t>
            </a:r>
            <a:r>
              <a:rPr sz="1000" spc="-35" dirty="0">
                <a:latin typeface="Tahoma"/>
                <a:cs typeface="Tahoma"/>
              </a:rPr>
              <a:t>u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15" dirty="0">
                <a:latin typeface="Tahoma"/>
                <a:cs typeface="Tahoma"/>
              </a:rPr>
              <a:t>l</a:t>
            </a:r>
            <a:r>
              <a:rPr sz="1000" spc="-5" dirty="0">
                <a:latin typeface="Tahoma"/>
                <a:cs typeface="Tahoma"/>
              </a:rPr>
              <a:t>i</a:t>
            </a:r>
            <a:r>
              <a:rPr sz="1000" spc="-35" dirty="0">
                <a:latin typeface="Tahoma"/>
                <a:cs typeface="Tahoma"/>
              </a:rPr>
              <a:t>t</a:t>
            </a:r>
            <a:r>
              <a:rPr sz="1000" spc="-50" dirty="0">
                <a:latin typeface="Tahoma"/>
                <a:cs typeface="Tahoma"/>
              </a:rPr>
              <a:t>y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v</a:t>
            </a:r>
            <a:r>
              <a:rPr sz="1000" spc="-15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d</a:t>
            </a:r>
            <a:r>
              <a:rPr sz="1000" spc="-35" dirty="0">
                <a:latin typeface="Tahoma"/>
                <a:cs typeface="Tahoma"/>
              </a:rPr>
              <a:t>e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f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50" dirty="0">
                <a:latin typeface="Tahoma"/>
                <a:cs typeface="Tahoma"/>
              </a:rPr>
              <a:t>r  </a:t>
            </a:r>
            <a:r>
              <a:rPr sz="1000" spc="-55" dirty="0">
                <a:latin typeface="Tahoma"/>
                <a:cs typeface="Tahoma"/>
              </a:rPr>
              <a:t>stre</a:t>
            </a:r>
            <a:r>
              <a:rPr sz="1000" spc="-80" dirty="0">
                <a:latin typeface="Tahoma"/>
                <a:cs typeface="Tahoma"/>
              </a:rPr>
              <a:t>a</a:t>
            </a:r>
            <a:r>
              <a:rPr sz="1000" spc="-15" dirty="0">
                <a:latin typeface="Tahoma"/>
                <a:cs typeface="Tahoma"/>
              </a:rPr>
              <a:t>mi</a:t>
            </a:r>
            <a:r>
              <a:rPr sz="1000" spc="-50" dirty="0">
                <a:latin typeface="Tahoma"/>
                <a:cs typeface="Tahoma"/>
              </a:rPr>
              <a:t>n</a:t>
            </a:r>
            <a:r>
              <a:rPr sz="1000" spc="-75" dirty="0">
                <a:latin typeface="Tahoma"/>
                <a:cs typeface="Tahoma"/>
              </a:rPr>
              <a:t>g</a:t>
            </a:r>
            <a:r>
              <a:rPr sz="1000" spc="-100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30" dirty="0">
                <a:latin typeface="Tahoma"/>
                <a:cs typeface="Tahoma"/>
              </a:rPr>
              <a:t>r</a:t>
            </a:r>
            <a:r>
              <a:rPr sz="1000" spc="-35" dirty="0">
                <a:latin typeface="Tahoma"/>
                <a:cs typeface="Tahoma"/>
              </a:rPr>
              <a:t>o</a:t>
            </a:r>
            <a:r>
              <a:rPr sz="1000" spc="-60" dirty="0">
                <a:latin typeface="Tahoma"/>
                <a:cs typeface="Tahoma"/>
              </a:rPr>
              <a:t>s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m</a:t>
            </a:r>
            <a:r>
              <a:rPr sz="1000" spc="-40" dirty="0">
                <a:latin typeface="Tahoma"/>
                <a:cs typeface="Tahoma"/>
              </a:rPr>
              <a:t>u</a:t>
            </a:r>
            <a:r>
              <a:rPr sz="1000" spc="-20" dirty="0">
                <a:latin typeface="Tahoma"/>
                <a:cs typeface="Tahoma"/>
              </a:rPr>
              <a:t>lti</a:t>
            </a:r>
            <a:r>
              <a:rPr sz="1000" spc="-45" dirty="0">
                <a:latin typeface="Tahoma"/>
                <a:cs typeface="Tahoma"/>
              </a:rPr>
              <a:t>p</a:t>
            </a:r>
            <a:r>
              <a:rPr sz="1000" spc="-20" dirty="0">
                <a:latin typeface="Tahoma"/>
                <a:cs typeface="Tahoma"/>
              </a:rPr>
              <a:t>le  </a:t>
            </a:r>
            <a:r>
              <a:rPr sz="1000" spc="-55" dirty="0">
                <a:latin typeface="Tahoma"/>
                <a:cs typeface="Tahoma"/>
              </a:rPr>
              <a:t>screens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82013" y="6272529"/>
            <a:ext cx="748030" cy="748030"/>
            <a:chOff x="1382013" y="6272529"/>
            <a:chExt cx="748030" cy="748030"/>
          </a:xfrm>
        </p:grpSpPr>
        <p:sp>
          <p:nvSpPr>
            <p:cNvPr id="23" name="object 23"/>
            <p:cNvSpPr/>
            <p:nvPr/>
          </p:nvSpPr>
          <p:spPr>
            <a:xfrm>
              <a:off x="1388363" y="6278879"/>
              <a:ext cx="735330" cy="735330"/>
            </a:xfrm>
            <a:custGeom>
              <a:avLst/>
              <a:gdLst/>
              <a:ahLst/>
              <a:cxnLst/>
              <a:rect l="l" t="t" r="r" b="b"/>
              <a:pathLst>
                <a:path w="735330" h="735329">
                  <a:moveTo>
                    <a:pt x="368046" y="0"/>
                  </a:moveTo>
                  <a:lnTo>
                    <a:pt x="321842" y="2864"/>
                  </a:lnTo>
                  <a:lnTo>
                    <a:pt x="277361" y="11226"/>
                  </a:lnTo>
                  <a:lnTo>
                    <a:pt x="234947" y="24741"/>
                  </a:lnTo>
                  <a:lnTo>
                    <a:pt x="194942" y="43063"/>
                  </a:lnTo>
                  <a:lnTo>
                    <a:pt x="157691" y="65846"/>
                  </a:lnTo>
                  <a:lnTo>
                    <a:pt x="123536" y="92746"/>
                  </a:lnTo>
                  <a:lnTo>
                    <a:pt x="92821" y="123417"/>
                  </a:lnTo>
                  <a:lnTo>
                    <a:pt x="65890" y="157513"/>
                  </a:lnTo>
                  <a:lnTo>
                    <a:pt x="43085" y="194689"/>
                  </a:lnTo>
                  <a:lnTo>
                    <a:pt x="24750" y="234600"/>
                  </a:lnTo>
                  <a:lnTo>
                    <a:pt x="11229" y="276899"/>
                  </a:lnTo>
                  <a:lnTo>
                    <a:pt x="2864" y="321242"/>
                  </a:lnTo>
                  <a:lnTo>
                    <a:pt x="0" y="367284"/>
                  </a:lnTo>
                  <a:lnTo>
                    <a:pt x="2864" y="413487"/>
                  </a:lnTo>
                  <a:lnTo>
                    <a:pt x="11229" y="457968"/>
                  </a:lnTo>
                  <a:lnTo>
                    <a:pt x="24750" y="500382"/>
                  </a:lnTo>
                  <a:lnTo>
                    <a:pt x="43085" y="540387"/>
                  </a:lnTo>
                  <a:lnTo>
                    <a:pt x="65890" y="577638"/>
                  </a:lnTo>
                  <a:lnTo>
                    <a:pt x="92821" y="611793"/>
                  </a:lnTo>
                  <a:lnTo>
                    <a:pt x="123536" y="642508"/>
                  </a:lnTo>
                  <a:lnTo>
                    <a:pt x="157691" y="669439"/>
                  </a:lnTo>
                  <a:lnTo>
                    <a:pt x="194942" y="692244"/>
                  </a:lnTo>
                  <a:lnTo>
                    <a:pt x="234947" y="710579"/>
                  </a:lnTo>
                  <a:lnTo>
                    <a:pt x="277361" y="724100"/>
                  </a:lnTo>
                  <a:lnTo>
                    <a:pt x="321842" y="732465"/>
                  </a:lnTo>
                  <a:lnTo>
                    <a:pt x="368046" y="735330"/>
                  </a:lnTo>
                  <a:lnTo>
                    <a:pt x="414087" y="732465"/>
                  </a:lnTo>
                  <a:lnTo>
                    <a:pt x="458430" y="724100"/>
                  </a:lnTo>
                  <a:lnTo>
                    <a:pt x="500729" y="710579"/>
                  </a:lnTo>
                  <a:lnTo>
                    <a:pt x="540640" y="692244"/>
                  </a:lnTo>
                  <a:lnTo>
                    <a:pt x="577816" y="669439"/>
                  </a:lnTo>
                  <a:lnTo>
                    <a:pt x="611912" y="642508"/>
                  </a:lnTo>
                  <a:lnTo>
                    <a:pt x="642583" y="611793"/>
                  </a:lnTo>
                  <a:lnTo>
                    <a:pt x="669483" y="577638"/>
                  </a:lnTo>
                  <a:lnTo>
                    <a:pt x="692266" y="540387"/>
                  </a:lnTo>
                  <a:lnTo>
                    <a:pt x="710588" y="500382"/>
                  </a:lnTo>
                  <a:lnTo>
                    <a:pt x="724103" y="457968"/>
                  </a:lnTo>
                  <a:lnTo>
                    <a:pt x="732465" y="413487"/>
                  </a:lnTo>
                  <a:lnTo>
                    <a:pt x="735330" y="367284"/>
                  </a:lnTo>
                  <a:lnTo>
                    <a:pt x="732465" y="321242"/>
                  </a:lnTo>
                  <a:lnTo>
                    <a:pt x="724103" y="276899"/>
                  </a:lnTo>
                  <a:lnTo>
                    <a:pt x="710588" y="234600"/>
                  </a:lnTo>
                  <a:lnTo>
                    <a:pt x="692266" y="194689"/>
                  </a:lnTo>
                  <a:lnTo>
                    <a:pt x="669483" y="157513"/>
                  </a:lnTo>
                  <a:lnTo>
                    <a:pt x="642583" y="123417"/>
                  </a:lnTo>
                  <a:lnTo>
                    <a:pt x="611912" y="92746"/>
                  </a:lnTo>
                  <a:lnTo>
                    <a:pt x="577816" y="65846"/>
                  </a:lnTo>
                  <a:lnTo>
                    <a:pt x="540640" y="43063"/>
                  </a:lnTo>
                  <a:lnTo>
                    <a:pt x="500729" y="24741"/>
                  </a:lnTo>
                  <a:lnTo>
                    <a:pt x="458430" y="11226"/>
                  </a:lnTo>
                  <a:lnTo>
                    <a:pt x="414087" y="2864"/>
                  </a:lnTo>
                  <a:lnTo>
                    <a:pt x="36804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88363" y="6278879"/>
              <a:ext cx="735330" cy="735330"/>
            </a:xfrm>
            <a:custGeom>
              <a:avLst/>
              <a:gdLst/>
              <a:ahLst/>
              <a:cxnLst/>
              <a:rect l="l" t="t" r="r" b="b"/>
              <a:pathLst>
                <a:path w="735330" h="735329">
                  <a:moveTo>
                    <a:pt x="0" y="367284"/>
                  </a:moveTo>
                  <a:lnTo>
                    <a:pt x="2864" y="321242"/>
                  </a:lnTo>
                  <a:lnTo>
                    <a:pt x="11229" y="276899"/>
                  </a:lnTo>
                  <a:lnTo>
                    <a:pt x="24750" y="234600"/>
                  </a:lnTo>
                  <a:lnTo>
                    <a:pt x="43085" y="194689"/>
                  </a:lnTo>
                  <a:lnTo>
                    <a:pt x="65890" y="157513"/>
                  </a:lnTo>
                  <a:lnTo>
                    <a:pt x="92821" y="123417"/>
                  </a:lnTo>
                  <a:lnTo>
                    <a:pt x="123536" y="92746"/>
                  </a:lnTo>
                  <a:lnTo>
                    <a:pt x="157691" y="65846"/>
                  </a:lnTo>
                  <a:lnTo>
                    <a:pt x="194942" y="43063"/>
                  </a:lnTo>
                  <a:lnTo>
                    <a:pt x="234947" y="24741"/>
                  </a:lnTo>
                  <a:lnTo>
                    <a:pt x="277361" y="11226"/>
                  </a:lnTo>
                  <a:lnTo>
                    <a:pt x="321842" y="2864"/>
                  </a:lnTo>
                  <a:lnTo>
                    <a:pt x="368046" y="0"/>
                  </a:lnTo>
                  <a:lnTo>
                    <a:pt x="414087" y="2864"/>
                  </a:lnTo>
                  <a:lnTo>
                    <a:pt x="458430" y="11226"/>
                  </a:lnTo>
                  <a:lnTo>
                    <a:pt x="500729" y="24741"/>
                  </a:lnTo>
                  <a:lnTo>
                    <a:pt x="540640" y="43063"/>
                  </a:lnTo>
                  <a:lnTo>
                    <a:pt x="577816" y="65846"/>
                  </a:lnTo>
                  <a:lnTo>
                    <a:pt x="611912" y="92746"/>
                  </a:lnTo>
                  <a:lnTo>
                    <a:pt x="642583" y="123417"/>
                  </a:lnTo>
                  <a:lnTo>
                    <a:pt x="669483" y="157513"/>
                  </a:lnTo>
                  <a:lnTo>
                    <a:pt x="692266" y="194689"/>
                  </a:lnTo>
                  <a:lnTo>
                    <a:pt x="710588" y="234600"/>
                  </a:lnTo>
                  <a:lnTo>
                    <a:pt x="724103" y="276899"/>
                  </a:lnTo>
                  <a:lnTo>
                    <a:pt x="732465" y="321242"/>
                  </a:lnTo>
                  <a:lnTo>
                    <a:pt x="735330" y="367284"/>
                  </a:lnTo>
                  <a:lnTo>
                    <a:pt x="732465" y="413487"/>
                  </a:lnTo>
                  <a:lnTo>
                    <a:pt x="724103" y="457968"/>
                  </a:lnTo>
                  <a:lnTo>
                    <a:pt x="710588" y="500382"/>
                  </a:lnTo>
                  <a:lnTo>
                    <a:pt x="692266" y="540387"/>
                  </a:lnTo>
                  <a:lnTo>
                    <a:pt x="669483" y="577638"/>
                  </a:lnTo>
                  <a:lnTo>
                    <a:pt x="642583" y="611793"/>
                  </a:lnTo>
                  <a:lnTo>
                    <a:pt x="611912" y="642508"/>
                  </a:lnTo>
                  <a:lnTo>
                    <a:pt x="577816" y="669439"/>
                  </a:lnTo>
                  <a:lnTo>
                    <a:pt x="540640" y="692244"/>
                  </a:lnTo>
                  <a:lnTo>
                    <a:pt x="500729" y="710579"/>
                  </a:lnTo>
                  <a:lnTo>
                    <a:pt x="458430" y="724100"/>
                  </a:lnTo>
                  <a:lnTo>
                    <a:pt x="414087" y="732465"/>
                  </a:lnTo>
                  <a:lnTo>
                    <a:pt x="368046" y="735330"/>
                  </a:lnTo>
                  <a:lnTo>
                    <a:pt x="321842" y="732465"/>
                  </a:lnTo>
                  <a:lnTo>
                    <a:pt x="277361" y="724100"/>
                  </a:lnTo>
                  <a:lnTo>
                    <a:pt x="234947" y="710579"/>
                  </a:lnTo>
                  <a:lnTo>
                    <a:pt x="194942" y="692244"/>
                  </a:lnTo>
                  <a:lnTo>
                    <a:pt x="157691" y="669439"/>
                  </a:lnTo>
                  <a:lnTo>
                    <a:pt x="123536" y="642508"/>
                  </a:lnTo>
                  <a:lnTo>
                    <a:pt x="92821" y="611793"/>
                  </a:lnTo>
                  <a:lnTo>
                    <a:pt x="65890" y="577638"/>
                  </a:lnTo>
                  <a:lnTo>
                    <a:pt x="43085" y="540387"/>
                  </a:lnTo>
                  <a:lnTo>
                    <a:pt x="24750" y="500382"/>
                  </a:lnTo>
                  <a:lnTo>
                    <a:pt x="11229" y="457968"/>
                  </a:lnTo>
                  <a:lnTo>
                    <a:pt x="2864" y="413487"/>
                  </a:lnTo>
                  <a:lnTo>
                    <a:pt x="0" y="367284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7235" y="6400037"/>
              <a:ext cx="495300" cy="49072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022345" y="7103618"/>
            <a:ext cx="162179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 marR="5080" indent="-116205">
              <a:lnSpc>
                <a:spcPct val="100000"/>
              </a:lnSpc>
              <a:spcBef>
                <a:spcPts val="100"/>
              </a:spcBef>
              <a:buSzPct val="70000"/>
              <a:buFont typeface="Arial MT"/>
              <a:buChar char="•"/>
              <a:tabLst>
                <a:tab pos="128905" algn="l"/>
              </a:tabLst>
            </a:pPr>
            <a:r>
              <a:rPr sz="1000" spc="-60" dirty="0">
                <a:latin typeface="Tahoma"/>
                <a:cs typeface="Tahoma"/>
              </a:rPr>
              <a:t>G</a:t>
            </a:r>
            <a:r>
              <a:rPr sz="1000" spc="-30" dirty="0">
                <a:latin typeface="Tahoma"/>
                <a:cs typeface="Tahoma"/>
              </a:rPr>
              <a:t>r</a:t>
            </a:r>
            <a:r>
              <a:rPr sz="1000" spc="-35" dirty="0">
                <a:latin typeface="Tahoma"/>
                <a:cs typeface="Tahoma"/>
              </a:rPr>
              <a:t>oup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v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35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35" dirty="0">
                <a:latin typeface="Tahoma"/>
                <a:cs typeface="Tahoma"/>
              </a:rPr>
              <a:t>ions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of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the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me  </a:t>
            </a:r>
            <a:r>
              <a:rPr sz="1000" spc="-45" dirty="0">
                <a:latin typeface="Tahoma"/>
                <a:cs typeface="Tahoma"/>
              </a:rPr>
              <a:t>v</a:t>
            </a:r>
            <a:r>
              <a:rPr sz="1000" spc="-15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d</a:t>
            </a:r>
            <a:r>
              <a:rPr sz="1000" spc="-35" dirty="0">
                <a:latin typeface="Tahoma"/>
                <a:cs typeface="Tahoma"/>
              </a:rPr>
              <a:t>e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enc</a:t>
            </a:r>
            <a:r>
              <a:rPr sz="1000" spc="-35" dirty="0">
                <a:latin typeface="Tahoma"/>
                <a:cs typeface="Tahoma"/>
              </a:rPr>
              <a:t>o</a:t>
            </a:r>
            <a:r>
              <a:rPr sz="1000" spc="-55" dirty="0">
                <a:latin typeface="Tahoma"/>
                <a:cs typeface="Tahoma"/>
              </a:rPr>
              <a:t>d</a:t>
            </a:r>
            <a:r>
              <a:rPr sz="1000" spc="-35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10" dirty="0">
                <a:latin typeface="Tahoma"/>
                <a:cs typeface="Tahoma"/>
              </a:rPr>
              <a:t>i</a:t>
            </a:r>
            <a:r>
              <a:rPr sz="1000" spc="-65" dirty="0">
                <a:latin typeface="Tahoma"/>
                <a:cs typeface="Tahoma"/>
              </a:rPr>
              <a:t>f</a:t>
            </a:r>
            <a:r>
              <a:rPr sz="1000" spc="-70" dirty="0">
                <a:latin typeface="Tahoma"/>
                <a:cs typeface="Tahoma"/>
              </a:rPr>
              <a:t>fe</a:t>
            </a:r>
            <a:r>
              <a:rPr sz="1000" spc="-40" dirty="0">
                <a:latin typeface="Tahoma"/>
                <a:cs typeface="Tahoma"/>
              </a:rPr>
              <a:t>r</a:t>
            </a:r>
            <a:r>
              <a:rPr sz="1000" spc="-60" dirty="0">
                <a:latin typeface="Tahoma"/>
                <a:cs typeface="Tahoma"/>
              </a:rPr>
              <a:t>en</a:t>
            </a:r>
            <a:r>
              <a:rPr sz="1000" spc="-35" dirty="0">
                <a:latin typeface="Tahoma"/>
                <a:cs typeface="Tahoma"/>
              </a:rPr>
              <a:t>t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b</a:t>
            </a:r>
            <a:r>
              <a:rPr sz="1000" spc="-10" dirty="0">
                <a:latin typeface="Tahoma"/>
                <a:cs typeface="Tahoma"/>
              </a:rPr>
              <a:t>i</a:t>
            </a:r>
            <a:r>
              <a:rPr sz="1000" spc="-50" dirty="0">
                <a:latin typeface="Tahoma"/>
                <a:cs typeface="Tahoma"/>
              </a:rPr>
              <a:t>t  </a:t>
            </a:r>
            <a:r>
              <a:rPr sz="1000" spc="-55" dirty="0">
                <a:latin typeface="Tahoma"/>
                <a:cs typeface="Tahoma"/>
              </a:rPr>
              <a:t>r</a:t>
            </a:r>
            <a:r>
              <a:rPr sz="1000" spc="-80" dirty="0">
                <a:latin typeface="Tahoma"/>
                <a:cs typeface="Tahoma"/>
              </a:rPr>
              <a:t>a</a:t>
            </a:r>
            <a:r>
              <a:rPr sz="1000" spc="-50" dirty="0">
                <a:latin typeface="Tahoma"/>
                <a:cs typeface="Tahoma"/>
              </a:rPr>
              <a:t>te</a:t>
            </a:r>
            <a:r>
              <a:rPr sz="1000" spc="-80" dirty="0">
                <a:latin typeface="Tahoma"/>
                <a:cs typeface="Tahoma"/>
              </a:rPr>
              <a:t>s </a:t>
            </a:r>
            <a:r>
              <a:rPr sz="1000" spc="-50" dirty="0">
                <a:latin typeface="Tahoma"/>
                <a:cs typeface="Tahoma"/>
              </a:rPr>
              <a:t>an</a:t>
            </a:r>
            <a:r>
              <a:rPr sz="1000" spc="-45" dirty="0">
                <a:latin typeface="Tahoma"/>
                <a:cs typeface="Tahoma"/>
              </a:rPr>
              <a:t>d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f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50" dirty="0">
                <a:latin typeface="Tahoma"/>
                <a:cs typeface="Tahoma"/>
              </a:rPr>
              <a:t>r</a:t>
            </a:r>
            <a:r>
              <a:rPr sz="1000" spc="-15" dirty="0">
                <a:latin typeface="Tahoma"/>
                <a:cs typeface="Tahoma"/>
              </a:rPr>
              <a:t>m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t</a:t>
            </a:r>
            <a:r>
              <a:rPr sz="1000" spc="-80" dirty="0"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395217" y="6272529"/>
            <a:ext cx="748030" cy="748030"/>
            <a:chOff x="3395217" y="6272529"/>
            <a:chExt cx="748030" cy="748030"/>
          </a:xfrm>
        </p:grpSpPr>
        <p:sp>
          <p:nvSpPr>
            <p:cNvPr id="28" name="object 28"/>
            <p:cNvSpPr/>
            <p:nvPr/>
          </p:nvSpPr>
          <p:spPr>
            <a:xfrm>
              <a:off x="3401567" y="6278879"/>
              <a:ext cx="735330" cy="735330"/>
            </a:xfrm>
            <a:custGeom>
              <a:avLst/>
              <a:gdLst/>
              <a:ahLst/>
              <a:cxnLst/>
              <a:rect l="l" t="t" r="r" b="b"/>
              <a:pathLst>
                <a:path w="735329" h="735329">
                  <a:moveTo>
                    <a:pt x="368046" y="0"/>
                  </a:moveTo>
                  <a:lnTo>
                    <a:pt x="321842" y="2864"/>
                  </a:lnTo>
                  <a:lnTo>
                    <a:pt x="277361" y="11226"/>
                  </a:lnTo>
                  <a:lnTo>
                    <a:pt x="234947" y="24741"/>
                  </a:lnTo>
                  <a:lnTo>
                    <a:pt x="194942" y="43063"/>
                  </a:lnTo>
                  <a:lnTo>
                    <a:pt x="157691" y="65846"/>
                  </a:lnTo>
                  <a:lnTo>
                    <a:pt x="123536" y="92746"/>
                  </a:lnTo>
                  <a:lnTo>
                    <a:pt x="92821" y="123417"/>
                  </a:lnTo>
                  <a:lnTo>
                    <a:pt x="65890" y="157513"/>
                  </a:lnTo>
                  <a:lnTo>
                    <a:pt x="43085" y="194689"/>
                  </a:lnTo>
                  <a:lnTo>
                    <a:pt x="24750" y="234600"/>
                  </a:lnTo>
                  <a:lnTo>
                    <a:pt x="11229" y="276899"/>
                  </a:lnTo>
                  <a:lnTo>
                    <a:pt x="2864" y="321242"/>
                  </a:lnTo>
                  <a:lnTo>
                    <a:pt x="0" y="367284"/>
                  </a:lnTo>
                  <a:lnTo>
                    <a:pt x="2864" y="413487"/>
                  </a:lnTo>
                  <a:lnTo>
                    <a:pt x="11229" y="457968"/>
                  </a:lnTo>
                  <a:lnTo>
                    <a:pt x="24750" y="500382"/>
                  </a:lnTo>
                  <a:lnTo>
                    <a:pt x="43085" y="540387"/>
                  </a:lnTo>
                  <a:lnTo>
                    <a:pt x="65890" y="577638"/>
                  </a:lnTo>
                  <a:lnTo>
                    <a:pt x="92821" y="611793"/>
                  </a:lnTo>
                  <a:lnTo>
                    <a:pt x="123536" y="642508"/>
                  </a:lnTo>
                  <a:lnTo>
                    <a:pt x="157691" y="669439"/>
                  </a:lnTo>
                  <a:lnTo>
                    <a:pt x="194942" y="692244"/>
                  </a:lnTo>
                  <a:lnTo>
                    <a:pt x="234947" y="710579"/>
                  </a:lnTo>
                  <a:lnTo>
                    <a:pt x="277361" y="724100"/>
                  </a:lnTo>
                  <a:lnTo>
                    <a:pt x="321842" y="732465"/>
                  </a:lnTo>
                  <a:lnTo>
                    <a:pt x="368046" y="735330"/>
                  </a:lnTo>
                  <a:lnTo>
                    <a:pt x="414087" y="732465"/>
                  </a:lnTo>
                  <a:lnTo>
                    <a:pt x="458430" y="724100"/>
                  </a:lnTo>
                  <a:lnTo>
                    <a:pt x="500729" y="710579"/>
                  </a:lnTo>
                  <a:lnTo>
                    <a:pt x="540640" y="692244"/>
                  </a:lnTo>
                  <a:lnTo>
                    <a:pt x="577816" y="669439"/>
                  </a:lnTo>
                  <a:lnTo>
                    <a:pt x="611912" y="642508"/>
                  </a:lnTo>
                  <a:lnTo>
                    <a:pt x="642583" y="611793"/>
                  </a:lnTo>
                  <a:lnTo>
                    <a:pt x="669483" y="577638"/>
                  </a:lnTo>
                  <a:lnTo>
                    <a:pt x="692266" y="540387"/>
                  </a:lnTo>
                  <a:lnTo>
                    <a:pt x="710588" y="500382"/>
                  </a:lnTo>
                  <a:lnTo>
                    <a:pt x="724103" y="457968"/>
                  </a:lnTo>
                  <a:lnTo>
                    <a:pt x="732465" y="413487"/>
                  </a:lnTo>
                  <a:lnTo>
                    <a:pt x="735330" y="367284"/>
                  </a:lnTo>
                  <a:lnTo>
                    <a:pt x="732465" y="321242"/>
                  </a:lnTo>
                  <a:lnTo>
                    <a:pt x="724103" y="276899"/>
                  </a:lnTo>
                  <a:lnTo>
                    <a:pt x="710588" y="234600"/>
                  </a:lnTo>
                  <a:lnTo>
                    <a:pt x="692266" y="194689"/>
                  </a:lnTo>
                  <a:lnTo>
                    <a:pt x="669483" y="157513"/>
                  </a:lnTo>
                  <a:lnTo>
                    <a:pt x="642583" y="123417"/>
                  </a:lnTo>
                  <a:lnTo>
                    <a:pt x="611912" y="92746"/>
                  </a:lnTo>
                  <a:lnTo>
                    <a:pt x="577816" y="65846"/>
                  </a:lnTo>
                  <a:lnTo>
                    <a:pt x="540640" y="43063"/>
                  </a:lnTo>
                  <a:lnTo>
                    <a:pt x="500729" y="24741"/>
                  </a:lnTo>
                  <a:lnTo>
                    <a:pt x="458430" y="11226"/>
                  </a:lnTo>
                  <a:lnTo>
                    <a:pt x="414087" y="2864"/>
                  </a:lnTo>
                  <a:lnTo>
                    <a:pt x="36804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01567" y="6278879"/>
              <a:ext cx="735330" cy="735330"/>
            </a:xfrm>
            <a:custGeom>
              <a:avLst/>
              <a:gdLst/>
              <a:ahLst/>
              <a:cxnLst/>
              <a:rect l="l" t="t" r="r" b="b"/>
              <a:pathLst>
                <a:path w="735329" h="735329">
                  <a:moveTo>
                    <a:pt x="0" y="367284"/>
                  </a:moveTo>
                  <a:lnTo>
                    <a:pt x="2864" y="321242"/>
                  </a:lnTo>
                  <a:lnTo>
                    <a:pt x="11229" y="276899"/>
                  </a:lnTo>
                  <a:lnTo>
                    <a:pt x="24750" y="234600"/>
                  </a:lnTo>
                  <a:lnTo>
                    <a:pt x="43085" y="194689"/>
                  </a:lnTo>
                  <a:lnTo>
                    <a:pt x="65890" y="157513"/>
                  </a:lnTo>
                  <a:lnTo>
                    <a:pt x="92821" y="123417"/>
                  </a:lnTo>
                  <a:lnTo>
                    <a:pt x="123536" y="92746"/>
                  </a:lnTo>
                  <a:lnTo>
                    <a:pt x="157691" y="65846"/>
                  </a:lnTo>
                  <a:lnTo>
                    <a:pt x="194942" y="43063"/>
                  </a:lnTo>
                  <a:lnTo>
                    <a:pt x="234947" y="24741"/>
                  </a:lnTo>
                  <a:lnTo>
                    <a:pt x="277361" y="11226"/>
                  </a:lnTo>
                  <a:lnTo>
                    <a:pt x="321842" y="2864"/>
                  </a:lnTo>
                  <a:lnTo>
                    <a:pt x="368046" y="0"/>
                  </a:lnTo>
                  <a:lnTo>
                    <a:pt x="414087" y="2864"/>
                  </a:lnTo>
                  <a:lnTo>
                    <a:pt x="458430" y="11226"/>
                  </a:lnTo>
                  <a:lnTo>
                    <a:pt x="500729" y="24741"/>
                  </a:lnTo>
                  <a:lnTo>
                    <a:pt x="540640" y="43063"/>
                  </a:lnTo>
                  <a:lnTo>
                    <a:pt x="577816" y="65846"/>
                  </a:lnTo>
                  <a:lnTo>
                    <a:pt x="611912" y="92746"/>
                  </a:lnTo>
                  <a:lnTo>
                    <a:pt x="642583" y="123417"/>
                  </a:lnTo>
                  <a:lnTo>
                    <a:pt x="669483" y="157513"/>
                  </a:lnTo>
                  <a:lnTo>
                    <a:pt x="692266" y="194689"/>
                  </a:lnTo>
                  <a:lnTo>
                    <a:pt x="710588" y="234600"/>
                  </a:lnTo>
                  <a:lnTo>
                    <a:pt x="724103" y="276899"/>
                  </a:lnTo>
                  <a:lnTo>
                    <a:pt x="732465" y="321242"/>
                  </a:lnTo>
                  <a:lnTo>
                    <a:pt x="735330" y="367284"/>
                  </a:lnTo>
                  <a:lnTo>
                    <a:pt x="732465" y="413487"/>
                  </a:lnTo>
                  <a:lnTo>
                    <a:pt x="724103" y="457968"/>
                  </a:lnTo>
                  <a:lnTo>
                    <a:pt x="710588" y="500382"/>
                  </a:lnTo>
                  <a:lnTo>
                    <a:pt x="692266" y="540387"/>
                  </a:lnTo>
                  <a:lnTo>
                    <a:pt x="669483" y="577638"/>
                  </a:lnTo>
                  <a:lnTo>
                    <a:pt x="642583" y="611793"/>
                  </a:lnTo>
                  <a:lnTo>
                    <a:pt x="611912" y="642508"/>
                  </a:lnTo>
                  <a:lnTo>
                    <a:pt x="577816" y="669439"/>
                  </a:lnTo>
                  <a:lnTo>
                    <a:pt x="540640" y="692244"/>
                  </a:lnTo>
                  <a:lnTo>
                    <a:pt x="500729" y="710579"/>
                  </a:lnTo>
                  <a:lnTo>
                    <a:pt x="458430" y="724100"/>
                  </a:lnTo>
                  <a:lnTo>
                    <a:pt x="414087" y="732465"/>
                  </a:lnTo>
                  <a:lnTo>
                    <a:pt x="368046" y="735330"/>
                  </a:lnTo>
                  <a:lnTo>
                    <a:pt x="321842" y="732465"/>
                  </a:lnTo>
                  <a:lnTo>
                    <a:pt x="277361" y="724100"/>
                  </a:lnTo>
                  <a:lnTo>
                    <a:pt x="234947" y="710579"/>
                  </a:lnTo>
                  <a:lnTo>
                    <a:pt x="194942" y="692244"/>
                  </a:lnTo>
                  <a:lnTo>
                    <a:pt x="157691" y="669439"/>
                  </a:lnTo>
                  <a:lnTo>
                    <a:pt x="123536" y="642508"/>
                  </a:lnTo>
                  <a:lnTo>
                    <a:pt x="92821" y="611793"/>
                  </a:lnTo>
                  <a:lnTo>
                    <a:pt x="65890" y="577638"/>
                  </a:lnTo>
                  <a:lnTo>
                    <a:pt x="43085" y="540387"/>
                  </a:lnTo>
                  <a:lnTo>
                    <a:pt x="24750" y="500382"/>
                  </a:lnTo>
                  <a:lnTo>
                    <a:pt x="11229" y="457968"/>
                  </a:lnTo>
                  <a:lnTo>
                    <a:pt x="2864" y="413487"/>
                  </a:lnTo>
                  <a:lnTo>
                    <a:pt x="0" y="367284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2725" y="6445757"/>
              <a:ext cx="491489" cy="490727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972303" y="7103618"/>
            <a:ext cx="1605915" cy="1207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 marR="5080" indent="-116205">
              <a:lnSpc>
                <a:spcPct val="100000"/>
              </a:lnSpc>
              <a:spcBef>
                <a:spcPts val="100"/>
              </a:spcBef>
              <a:buSzPct val="70000"/>
              <a:buFont typeface="Arial MT"/>
              <a:buChar char="•"/>
              <a:tabLst>
                <a:tab pos="128905" algn="l"/>
              </a:tabLst>
            </a:pPr>
            <a:r>
              <a:rPr sz="1000" spc="-25" dirty="0">
                <a:latin typeface="Tahoma"/>
                <a:cs typeface="Tahoma"/>
              </a:rPr>
              <a:t>D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5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e</a:t>
            </a:r>
            <a:r>
              <a:rPr sz="1000" spc="-25" dirty="0">
                <a:latin typeface="Tahoma"/>
                <a:cs typeface="Tahoma"/>
              </a:rPr>
              <a:t>c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75" dirty="0">
                <a:latin typeface="Tahoma"/>
                <a:cs typeface="Tahoma"/>
              </a:rPr>
              <a:t>a</a:t>
            </a:r>
            <a:r>
              <a:rPr sz="1000" spc="-55" dirty="0">
                <a:latin typeface="Tahoma"/>
                <a:cs typeface="Tahoma"/>
              </a:rPr>
              <a:t>v</a:t>
            </a:r>
            <a:r>
              <a:rPr sz="1000" spc="-35" dirty="0">
                <a:latin typeface="Tahoma"/>
                <a:cs typeface="Tahoma"/>
              </a:rPr>
              <a:t>ai</a:t>
            </a:r>
            <a:r>
              <a:rPr sz="1000" spc="-15" dirty="0">
                <a:latin typeface="Tahoma"/>
                <a:cs typeface="Tahoma"/>
              </a:rPr>
              <a:t>l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ble  </a:t>
            </a:r>
            <a:r>
              <a:rPr sz="1000" spc="-45" dirty="0">
                <a:latin typeface="Tahoma"/>
                <a:cs typeface="Tahoma"/>
              </a:rPr>
              <a:t>b</a:t>
            </a:r>
            <a:r>
              <a:rPr sz="1000" spc="-55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ndw</a:t>
            </a:r>
            <a:r>
              <a:rPr sz="1000" spc="-15" dirty="0">
                <a:latin typeface="Tahoma"/>
                <a:cs typeface="Tahoma"/>
              </a:rPr>
              <a:t>i</a:t>
            </a:r>
            <a:r>
              <a:rPr sz="1000" spc="-50" dirty="0">
                <a:latin typeface="Tahoma"/>
                <a:cs typeface="Tahoma"/>
              </a:rPr>
              <a:t>d</a:t>
            </a:r>
            <a:r>
              <a:rPr sz="1000" spc="-35" dirty="0">
                <a:latin typeface="Tahoma"/>
                <a:cs typeface="Tahoma"/>
              </a:rPr>
              <a:t>t</a:t>
            </a:r>
            <a:r>
              <a:rPr sz="1000" spc="-30" dirty="0">
                <a:latin typeface="Tahoma"/>
                <a:cs typeface="Tahoma"/>
              </a:rPr>
              <a:t>h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f</a:t>
            </a:r>
            <a:r>
              <a:rPr sz="1000" spc="-65" dirty="0">
                <a:latin typeface="Tahoma"/>
                <a:cs typeface="Tahoma"/>
              </a:rPr>
              <a:t>o</a:t>
            </a:r>
            <a:r>
              <a:rPr sz="1000" spc="-55" dirty="0">
                <a:latin typeface="Tahoma"/>
                <a:cs typeface="Tahoma"/>
              </a:rPr>
              <a:t>r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de</a:t>
            </a:r>
            <a:r>
              <a:rPr sz="1000" spc="-40" dirty="0">
                <a:latin typeface="Tahoma"/>
                <a:cs typeface="Tahoma"/>
              </a:rPr>
              <a:t>v</a:t>
            </a:r>
            <a:r>
              <a:rPr sz="1000" spc="-20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40" dirty="0">
                <a:latin typeface="Tahoma"/>
                <a:cs typeface="Tahoma"/>
              </a:rPr>
              <a:t>e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20" dirty="0">
                <a:latin typeface="Tahoma"/>
                <a:cs typeface="Tahoma"/>
              </a:rPr>
              <a:t>o  </a:t>
            </a:r>
            <a:r>
              <a:rPr sz="1000" spc="-55" dirty="0">
                <a:latin typeface="Tahoma"/>
                <a:cs typeface="Tahoma"/>
              </a:rPr>
              <a:t>s</a:t>
            </a:r>
            <a:r>
              <a:rPr sz="1000" spc="-70" dirty="0">
                <a:latin typeface="Tahoma"/>
                <a:cs typeface="Tahoma"/>
              </a:rPr>
              <a:t>e</a:t>
            </a:r>
            <a:r>
              <a:rPr sz="1000" spc="-10" dirty="0">
                <a:latin typeface="Tahoma"/>
                <a:cs typeface="Tahoma"/>
              </a:rPr>
              <a:t>l</a:t>
            </a:r>
            <a:r>
              <a:rPr sz="1000" spc="-25" dirty="0">
                <a:latin typeface="Tahoma"/>
                <a:cs typeface="Tahoma"/>
              </a:rPr>
              <a:t>ec</a:t>
            </a:r>
            <a:r>
              <a:rPr sz="1000" spc="-55" dirty="0">
                <a:latin typeface="Tahoma"/>
                <a:cs typeface="Tahoma"/>
              </a:rPr>
              <a:t>t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stre</a:t>
            </a:r>
            <a:r>
              <a:rPr sz="1000" spc="-80" dirty="0">
                <a:latin typeface="Tahoma"/>
                <a:cs typeface="Tahoma"/>
              </a:rPr>
              <a:t>a</a:t>
            </a:r>
            <a:r>
              <a:rPr sz="1000" spc="-15" dirty="0">
                <a:latin typeface="Tahoma"/>
                <a:cs typeface="Tahoma"/>
              </a:rPr>
              <a:t>m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he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</a:t>
            </a:r>
            <a:r>
              <a:rPr sz="1000" spc="-25" dirty="0">
                <a:latin typeface="Tahoma"/>
                <a:cs typeface="Tahoma"/>
              </a:rPr>
              <a:t>o</a:t>
            </a:r>
            <a:r>
              <a:rPr sz="1000" spc="-45" dirty="0">
                <a:latin typeface="Tahoma"/>
                <a:cs typeface="Tahoma"/>
              </a:rPr>
              <a:t>rr</a:t>
            </a:r>
            <a:r>
              <a:rPr sz="1000" spc="-60" dirty="0">
                <a:latin typeface="Tahoma"/>
                <a:cs typeface="Tahoma"/>
              </a:rPr>
              <a:t>e</a:t>
            </a:r>
            <a:r>
              <a:rPr sz="1000" spc="-25" dirty="0">
                <a:latin typeface="Tahoma"/>
                <a:cs typeface="Tahoma"/>
              </a:rPr>
              <a:t>c</a:t>
            </a:r>
            <a:r>
              <a:rPr sz="1000" spc="-50" dirty="0">
                <a:latin typeface="Tahoma"/>
                <a:cs typeface="Tahoma"/>
              </a:rPr>
              <a:t>t  </a:t>
            </a:r>
            <a:r>
              <a:rPr sz="1000" spc="-45" dirty="0">
                <a:latin typeface="Tahoma"/>
                <a:cs typeface="Tahoma"/>
              </a:rPr>
              <a:t>enc</a:t>
            </a:r>
            <a:r>
              <a:rPr sz="1000" spc="-35" dirty="0">
                <a:latin typeface="Tahoma"/>
                <a:cs typeface="Tahoma"/>
              </a:rPr>
              <a:t>o</a:t>
            </a:r>
            <a:r>
              <a:rPr sz="1000" spc="-55" dirty="0">
                <a:latin typeface="Tahoma"/>
                <a:cs typeface="Tahoma"/>
              </a:rPr>
              <a:t>d</a:t>
            </a:r>
            <a:r>
              <a:rPr sz="1000" spc="-35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v</a:t>
            </a:r>
            <a:r>
              <a:rPr sz="1000" spc="-15" dirty="0">
                <a:latin typeface="Tahoma"/>
                <a:cs typeface="Tahoma"/>
              </a:rPr>
              <a:t>i</a:t>
            </a:r>
            <a:r>
              <a:rPr sz="1000" spc="-55" dirty="0">
                <a:latin typeface="Tahoma"/>
                <a:cs typeface="Tahoma"/>
              </a:rPr>
              <a:t>d</a:t>
            </a:r>
            <a:r>
              <a:rPr sz="1000" spc="-35" dirty="0">
                <a:latin typeface="Tahoma"/>
                <a:cs typeface="Tahoma"/>
              </a:rPr>
              <a:t>e</a:t>
            </a:r>
            <a:r>
              <a:rPr sz="1000" spc="-25" dirty="0">
                <a:latin typeface="Tahoma"/>
                <a:cs typeface="Tahoma"/>
              </a:rPr>
              <a:t>o</a:t>
            </a:r>
            <a:endParaRPr sz="1000">
              <a:latin typeface="Tahoma"/>
              <a:cs typeface="Tahoma"/>
            </a:endParaRPr>
          </a:p>
          <a:p>
            <a:pPr marL="128270" marR="280035" indent="-116205" algn="just">
              <a:lnSpc>
                <a:spcPct val="100000"/>
              </a:lnSpc>
              <a:spcBef>
                <a:spcPts val="900"/>
              </a:spcBef>
              <a:buSzPct val="70000"/>
              <a:buFont typeface="Arial MT"/>
              <a:buChar char="•"/>
              <a:tabLst>
                <a:tab pos="128905" algn="l"/>
              </a:tabLst>
            </a:pPr>
            <a:r>
              <a:rPr sz="1000" spc="-35" dirty="0">
                <a:latin typeface="Tahoma"/>
                <a:cs typeface="Tahoma"/>
              </a:rPr>
              <a:t>P</a:t>
            </a:r>
            <a:r>
              <a:rPr sz="1000" spc="-50" dirty="0">
                <a:latin typeface="Tahoma"/>
                <a:cs typeface="Tahoma"/>
              </a:rPr>
              <a:t>r</a:t>
            </a:r>
            <a:r>
              <a:rPr sz="1000" spc="-20" dirty="0">
                <a:latin typeface="Tahoma"/>
                <a:cs typeface="Tahoma"/>
              </a:rPr>
              <a:t>o</a:t>
            </a:r>
            <a:r>
              <a:rPr sz="1000" spc="-45" dirty="0">
                <a:latin typeface="Tahoma"/>
                <a:cs typeface="Tahoma"/>
              </a:rPr>
              <a:t>v</a:t>
            </a:r>
            <a:r>
              <a:rPr sz="1000" spc="-40" dirty="0">
                <a:latin typeface="Tahoma"/>
                <a:cs typeface="Tahoma"/>
              </a:rPr>
              <a:t>id</a:t>
            </a:r>
            <a:r>
              <a:rPr sz="1000" spc="-45" dirty="0">
                <a:latin typeface="Tahoma"/>
                <a:cs typeface="Tahoma"/>
              </a:rPr>
              <a:t>e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the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app</a:t>
            </a:r>
            <a:r>
              <a:rPr sz="1000" spc="-30" dirty="0">
                <a:latin typeface="Tahoma"/>
                <a:cs typeface="Tahoma"/>
              </a:rPr>
              <a:t>r</a:t>
            </a:r>
            <a:r>
              <a:rPr sz="1000" spc="-50" dirty="0">
                <a:latin typeface="Tahoma"/>
                <a:cs typeface="Tahoma"/>
              </a:rPr>
              <a:t>op</a:t>
            </a:r>
            <a:r>
              <a:rPr sz="1000" spc="-25" dirty="0">
                <a:latin typeface="Tahoma"/>
                <a:cs typeface="Tahoma"/>
              </a:rPr>
              <a:t>r</a:t>
            </a:r>
            <a:r>
              <a:rPr sz="1000" spc="-10" dirty="0">
                <a:latin typeface="Tahoma"/>
                <a:cs typeface="Tahoma"/>
              </a:rPr>
              <a:t>i</a:t>
            </a:r>
            <a:r>
              <a:rPr sz="1000" spc="-7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t</a:t>
            </a:r>
            <a:r>
              <a:rPr sz="1000" spc="-40" dirty="0">
                <a:latin typeface="Tahoma"/>
                <a:cs typeface="Tahoma"/>
              </a:rPr>
              <a:t>e  </a:t>
            </a:r>
            <a:r>
              <a:rPr sz="1000" spc="-45" dirty="0">
                <a:latin typeface="Tahoma"/>
                <a:cs typeface="Tahoma"/>
              </a:rPr>
              <a:t>r</a:t>
            </a:r>
            <a:r>
              <a:rPr sz="1000" spc="-50" dirty="0">
                <a:latin typeface="Tahoma"/>
                <a:cs typeface="Tahoma"/>
              </a:rPr>
              <a:t>e</a:t>
            </a:r>
            <a:r>
              <a:rPr sz="1000" spc="-40" dirty="0">
                <a:latin typeface="Tahoma"/>
                <a:cs typeface="Tahoma"/>
              </a:rPr>
              <a:t>so</a:t>
            </a:r>
            <a:r>
              <a:rPr sz="1000" spc="-25" dirty="0">
                <a:latin typeface="Tahoma"/>
                <a:cs typeface="Tahoma"/>
              </a:rPr>
              <a:t>l</a:t>
            </a:r>
            <a:r>
              <a:rPr sz="1000" spc="-30" dirty="0">
                <a:latin typeface="Tahoma"/>
                <a:cs typeface="Tahoma"/>
              </a:rPr>
              <a:t>ution</a:t>
            </a:r>
            <a:r>
              <a:rPr sz="1000" spc="-10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n</a:t>
            </a:r>
            <a:r>
              <a:rPr sz="1000" spc="-40" dirty="0">
                <a:latin typeface="Tahoma"/>
                <a:cs typeface="Tahoma"/>
              </a:rPr>
              <a:t>d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t</a:t>
            </a:r>
            <a:r>
              <a:rPr sz="1000" spc="-55" dirty="0">
                <a:latin typeface="Tahoma"/>
                <a:cs typeface="Tahoma"/>
              </a:rPr>
              <a:t>he</a:t>
            </a:r>
            <a:r>
              <a:rPr sz="1000" spc="-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b</a:t>
            </a:r>
            <a:r>
              <a:rPr sz="1000" spc="-30" dirty="0">
                <a:latin typeface="Tahoma"/>
                <a:cs typeface="Tahoma"/>
              </a:rPr>
              <a:t>e</a:t>
            </a:r>
            <a:r>
              <a:rPr sz="1000" spc="-60" dirty="0">
                <a:latin typeface="Tahoma"/>
                <a:cs typeface="Tahoma"/>
              </a:rPr>
              <a:t>st  </a:t>
            </a:r>
            <a:r>
              <a:rPr sz="1000" spc="-30" dirty="0">
                <a:latin typeface="Tahoma"/>
                <a:cs typeface="Tahoma"/>
              </a:rPr>
              <a:t>p</a:t>
            </a:r>
            <a:r>
              <a:rPr sz="1000" spc="-15" dirty="0">
                <a:latin typeface="Tahoma"/>
                <a:cs typeface="Tahoma"/>
              </a:rPr>
              <a:t>o</a:t>
            </a:r>
            <a:r>
              <a:rPr sz="1000" spc="-60" dirty="0">
                <a:latin typeface="Tahoma"/>
                <a:cs typeface="Tahoma"/>
              </a:rPr>
              <a:t>s</a:t>
            </a:r>
            <a:r>
              <a:rPr sz="1000" spc="-80" dirty="0">
                <a:latin typeface="Tahoma"/>
                <a:cs typeface="Tahoma"/>
              </a:rPr>
              <a:t>s</a:t>
            </a:r>
            <a:r>
              <a:rPr sz="1000" spc="-15" dirty="0">
                <a:latin typeface="Tahoma"/>
                <a:cs typeface="Tahoma"/>
              </a:rPr>
              <a:t>i</a:t>
            </a:r>
            <a:r>
              <a:rPr sz="1000" spc="-40" dirty="0">
                <a:latin typeface="Tahoma"/>
                <a:cs typeface="Tahoma"/>
              </a:rPr>
              <a:t>b</a:t>
            </a:r>
            <a:r>
              <a:rPr sz="1000" spc="-25" dirty="0">
                <a:latin typeface="Tahoma"/>
                <a:cs typeface="Tahoma"/>
              </a:rPr>
              <a:t>le</a:t>
            </a:r>
            <a:r>
              <a:rPr sz="1000" spc="-8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</a:t>
            </a:r>
            <a:r>
              <a:rPr sz="1000" spc="5" dirty="0">
                <a:latin typeface="Tahoma"/>
                <a:cs typeface="Tahoma"/>
              </a:rPr>
              <a:t>l</a:t>
            </a:r>
            <a:r>
              <a:rPr sz="1000" spc="-85" dirty="0">
                <a:latin typeface="Tahoma"/>
                <a:cs typeface="Tahoma"/>
              </a:rPr>
              <a:t>a</a:t>
            </a:r>
            <a:r>
              <a:rPr sz="1000" spc="-50" dirty="0">
                <a:latin typeface="Tahoma"/>
                <a:cs typeface="Tahoma"/>
              </a:rPr>
              <a:t>yb</a:t>
            </a:r>
            <a:r>
              <a:rPr sz="1000" spc="-60" dirty="0">
                <a:latin typeface="Tahoma"/>
                <a:cs typeface="Tahoma"/>
              </a:rPr>
              <a:t>a</a:t>
            </a:r>
            <a:r>
              <a:rPr sz="1000" spc="-50" dirty="0">
                <a:latin typeface="Tahoma"/>
                <a:cs typeface="Tahoma"/>
              </a:rPr>
              <a:t>ck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37819" y="5502021"/>
            <a:ext cx="6094730" cy="3429000"/>
            <a:chOff x="837819" y="5502021"/>
            <a:chExt cx="6094730" cy="3429000"/>
          </a:xfrm>
        </p:grpSpPr>
        <p:sp>
          <p:nvSpPr>
            <p:cNvPr id="33" name="object 33"/>
            <p:cNvSpPr/>
            <p:nvPr/>
          </p:nvSpPr>
          <p:spPr>
            <a:xfrm>
              <a:off x="5414772" y="6278880"/>
              <a:ext cx="735330" cy="735330"/>
            </a:xfrm>
            <a:custGeom>
              <a:avLst/>
              <a:gdLst/>
              <a:ahLst/>
              <a:cxnLst/>
              <a:rect l="l" t="t" r="r" b="b"/>
              <a:pathLst>
                <a:path w="735329" h="735329">
                  <a:moveTo>
                    <a:pt x="368046" y="0"/>
                  </a:moveTo>
                  <a:lnTo>
                    <a:pt x="321842" y="2864"/>
                  </a:lnTo>
                  <a:lnTo>
                    <a:pt x="277361" y="11226"/>
                  </a:lnTo>
                  <a:lnTo>
                    <a:pt x="234947" y="24741"/>
                  </a:lnTo>
                  <a:lnTo>
                    <a:pt x="194942" y="43063"/>
                  </a:lnTo>
                  <a:lnTo>
                    <a:pt x="157691" y="65846"/>
                  </a:lnTo>
                  <a:lnTo>
                    <a:pt x="123536" y="92746"/>
                  </a:lnTo>
                  <a:lnTo>
                    <a:pt x="92821" y="123417"/>
                  </a:lnTo>
                  <a:lnTo>
                    <a:pt x="65890" y="157513"/>
                  </a:lnTo>
                  <a:lnTo>
                    <a:pt x="43085" y="194689"/>
                  </a:lnTo>
                  <a:lnTo>
                    <a:pt x="24750" y="234600"/>
                  </a:lnTo>
                  <a:lnTo>
                    <a:pt x="11229" y="276899"/>
                  </a:lnTo>
                  <a:lnTo>
                    <a:pt x="2864" y="321242"/>
                  </a:lnTo>
                  <a:lnTo>
                    <a:pt x="0" y="367284"/>
                  </a:lnTo>
                  <a:lnTo>
                    <a:pt x="2864" y="413487"/>
                  </a:lnTo>
                  <a:lnTo>
                    <a:pt x="11229" y="457968"/>
                  </a:lnTo>
                  <a:lnTo>
                    <a:pt x="24750" y="500382"/>
                  </a:lnTo>
                  <a:lnTo>
                    <a:pt x="43085" y="540387"/>
                  </a:lnTo>
                  <a:lnTo>
                    <a:pt x="65890" y="577638"/>
                  </a:lnTo>
                  <a:lnTo>
                    <a:pt x="92821" y="611793"/>
                  </a:lnTo>
                  <a:lnTo>
                    <a:pt x="123536" y="642508"/>
                  </a:lnTo>
                  <a:lnTo>
                    <a:pt x="157691" y="669439"/>
                  </a:lnTo>
                  <a:lnTo>
                    <a:pt x="194942" y="692244"/>
                  </a:lnTo>
                  <a:lnTo>
                    <a:pt x="234947" y="710579"/>
                  </a:lnTo>
                  <a:lnTo>
                    <a:pt x="277361" y="724100"/>
                  </a:lnTo>
                  <a:lnTo>
                    <a:pt x="321842" y="732465"/>
                  </a:lnTo>
                  <a:lnTo>
                    <a:pt x="368046" y="735330"/>
                  </a:lnTo>
                  <a:lnTo>
                    <a:pt x="414087" y="732465"/>
                  </a:lnTo>
                  <a:lnTo>
                    <a:pt x="458430" y="724100"/>
                  </a:lnTo>
                  <a:lnTo>
                    <a:pt x="500729" y="710579"/>
                  </a:lnTo>
                  <a:lnTo>
                    <a:pt x="540640" y="692244"/>
                  </a:lnTo>
                  <a:lnTo>
                    <a:pt x="577816" y="669439"/>
                  </a:lnTo>
                  <a:lnTo>
                    <a:pt x="611912" y="642508"/>
                  </a:lnTo>
                  <a:lnTo>
                    <a:pt x="642583" y="611793"/>
                  </a:lnTo>
                  <a:lnTo>
                    <a:pt x="669483" y="577638"/>
                  </a:lnTo>
                  <a:lnTo>
                    <a:pt x="692266" y="540387"/>
                  </a:lnTo>
                  <a:lnTo>
                    <a:pt x="710588" y="500382"/>
                  </a:lnTo>
                  <a:lnTo>
                    <a:pt x="724103" y="457968"/>
                  </a:lnTo>
                  <a:lnTo>
                    <a:pt x="732465" y="413487"/>
                  </a:lnTo>
                  <a:lnTo>
                    <a:pt x="735330" y="367284"/>
                  </a:lnTo>
                  <a:lnTo>
                    <a:pt x="732465" y="321242"/>
                  </a:lnTo>
                  <a:lnTo>
                    <a:pt x="724103" y="276899"/>
                  </a:lnTo>
                  <a:lnTo>
                    <a:pt x="710588" y="234600"/>
                  </a:lnTo>
                  <a:lnTo>
                    <a:pt x="692266" y="194689"/>
                  </a:lnTo>
                  <a:lnTo>
                    <a:pt x="669483" y="157513"/>
                  </a:lnTo>
                  <a:lnTo>
                    <a:pt x="642583" y="123417"/>
                  </a:lnTo>
                  <a:lnTo>
                    <a:pt x="611912" y="92746"/>
                  </a:lnTo>
                  <a:lnTo>
                    <a:pt x="577816" y="65846"/>
                  </a:lnTo>
                  <a:lnTo>
                    <a:pt x="540640" y="43063"/>
                  </a:lnTo>
                  <a:lnTo>
                    <a:pt x="500729" y="24741"/>
                  </a:lnTo>
                  <a:lnTo>
                    <a:pt x="458430" y="11226"/>
                  </a:lnTo>
                  <a:lnTo>
                    <a:pt x="414087" y="2864"/>
                  </a:lnTo>
                  <a:lnTo>
                    <a:pt x="36804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14772" y="6278880"/>
              <a:ext cx="735330" cy="735330"/>
            </a:xfrm>
            <a:custGeom>
              <a:avLst/>
              <a:gdLst/>
              <a:ahLst/>
              <a:cxnLst/>
              <a:rect l="l" t="t" r="r" b="b"/>
              <a:pathLst>
                <a:path w="735329" h="735329">
                  <a:moveTo>
                    <a:pt x="0" y="367284"/>
                  </a:moveTo>
                  <a:lnTo>
                    <a:pt x="2864" y="321242"/>
                  </a:lnTo>
                  <a:lnTo>
                    <a:pt x="11229" y="276899"/>
                  </a:lnTo>
                  <a:lnTo>
                    <a:pt x="24750" y="234600"/>
                  </a:lnTo>
                  <a:lnTo>
                    <a:pt x="43085" y="194689"/>
                  </a:lnTo>
                  <a:lnTo>
                    <a:pt x="65890" y="157513"/>
                  </a:lnTo>
                  <a:lnTo>
                    <a:pt x="92821" y="123417"/>
                  </a:lnTo>
                  <a:lnTo>
                    <a:pt x="123536" y="92746"/>
                  </a:lnTo>
                  <a:lnTo>
                    <a:pt x="157691" y="65846"/>
                  </a:lnTo>
                  <a:lnTo>
                    <a:pt x="194942" y="43063"/>
                  </a:lnTo>
                  <a:lnTo>
                    <a:pt x="234947" y="24741"/>
                  </a:lnTo>
                  <a:lnTo>
                    <a:pt x="277361" y="11226"/>
                  </a:lnTo>
                  <a:lnTo>
                    <a:pt x="321842" y="2864"/>
                  </a:lnTo>
                  <a:lnTo>
                    <a:pt x="368046" y="0"/>
                  </a:lnTo>
                  <a:lnTo>
                    <a:pt x="414087" y="2864"/>
                  </a:lnTo>
                  <a:lnTo>
                    <a:pt x="458430" y="11226"/>
                  </a:lnTo>
                  <a:lnTo>
                    <a:pt x="500729" y="24741"/>
                  </a:lnTo>
                  <a:lnTo>
                    <a:pt x="540640" y="43063"/>
                  </a:lnTo>
                  <a:lnTo>
                    <a:pt x="577816" y="65846"/>
                  </a:lnTo>
                  <a:lnTo>
                    <a:pt x="611912" y="92746"/>
                  </a:lnTo>
                  <a:lnTo>
                    <a:pt x="642583" y="123417"/>
                  </a:lnTo>
                  <a:lnTo>
                    <a:pt x="669483" y="157513"/>
                  </a:lnTo>
                  <a:lnTo>
                    <a:pt x="692266" y="194689"/>
                  </a:lnTo>
                  <a:lnTo>
                    <a:pt x="710588" y="234600"/>
                  </a:lnTo>
                  <a:lnTo>
                    <a:pt x="724103" y="276899"/>
                  </a:lnTo>
                  <a:lnTo>
                    <a:pt x="732465" y="321242"/>
                  </a:lnTo>
                  <a:lnTo>
                    <a:pt x="735330" y="367284"/>
                  </a:lnTo>
                  <a:lnTo>
                    <a:pt x="732465" y="413487"/>
                  </a:lnTo>
                  <a:lnTo>
                    <a:pt x="724103" y="457968"/>
                  </a:lnTo>
                  <a:lnTo>
                    <a:pt x="710588" y="500382"/>
                  </a:lnTo>
                  <a:lnTo>
                    <a:pt x="692266" y="540387"/>
                  </a:lnTo>
                  <a:lnTo>
                    <a:pt x="669483" y="577638"/>
                  </a:lnTo>
                  <a:lnTo>
                    <a:pt x="642583" y="611793"/>
                  </a:lnTo>
                  <a:lnTo>
                    <a:pt x="611912" y="642508"/>
                  </a:lnTo>
                  <a:lnTo>
                    <a:pt x="577816" y="669439"/>
                  </a:lnTo>
                  <a:lnTo>
                    <a:pt x="540640" y="692244"/>
                  </a:lnTo>
                  <a:lnTo>
                    <a:pt x="500729" y="710579"/>
                  </a:lnTo>
                  <a:lnTo>
                    <a:pt x="458430" y="724100"/>
                  </a:lnTo>
                  <a:lnTo>
                    <a:pt x="414087" y="732465"/>
                  </a:lnTo>
                  <a:lnTo>
                    <a:pt x="368046" y="735330"/>
                  </a:lnTo>
                  <a:lnTo>
                    <a:pt x="321842" y="732465"/>
                  </a:lnTo>
                  <a:lnTo>
                    <a:pt x="277361" y="724100"/>
                  </a:lnTo>
                  <a:lnTo>
                    <a:pt x="234947" y="710579"/>
                  </a:lnTo>
                  <a:lnTo>
                    <a:pt x="194942" y="692244"/>
                  </a:lnTo>
                  <a:lnTo>
                    <a:pt x="157691" y="669439"/>
                  </a:lnTo>
                  <a:lnTo>
                    <a:pt x="123536" y="642508"/>
                  </a:lnTo>
                  <a:lnTo>
                    <a:pt x="92821" y="611793"/>
                  </a:lnTo>
                  <a:lnTo>
                    <a:pt x="65890" y="577638"/>
                  </a:lnTo>
                  <a:lnTo>
                    <a:pt x="43085" y="540387"/>
                  </a:lnTo>
                  <a:lnTo>
                    <a:pt x="24750" y="500382"/>
                  </a:lnTo>
                  <a:lnTo>
                    <a:pt x="11229" y="457968"/>
                  </a:lnTo>
                  <a:lnTo>
                    <a:pt x="2864" y="413487"/>
                  </a:lnTo>
                  <a:lnTo>
                    <a:pt x="0" y="367284"/>
                  </a:lnTo>
                  <a:close/>
                </a:path>
              </a:pathLst>
            </a:custGeom>
            <a:ln w="12700">
              <a:solidFill>
                <a:srgbClr val="369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4405" y="6400038"/>
              <a:ext cx="495300" cy="49072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44296" y="5508498"/>
              <a:ext cx="6082030" cy="3416300"/>
            </a:xfrm>
            <a:custGeom>
              <a:avLst/>
              <a:gdLst/>
              <a:ahLst/>
              <a:cxnLst/>
              <a:rect l="l" t="t" r="r" b="b"/>
              <a:pathLst>
                <a:path w="6082030" h="3416300">
                  <a:moveTo>
                    <a:pt x="6081522" y="0"/>
                  </a:moveTo>
                  <a:lnTo>
                    <a:pt x="0" y="0"/>
                  </a:lnTo>
                  <a:lnTo>
                    <a:pt x="0" y="3416046"/>
                  </a:lnTo>
                  <a:lnTo>
                    <a:pt x="6081522" y="3416046"/>
                  </a:lnTo>
                  <a:lnTo>
                    <a:pt x="6081522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25500" y="4583675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197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75"/>
              </a:lnSpc>
            </a:pPr>
            <a:fld id="{81D60167-4931-47E6-BA6A-407CBD079E47}" type="slidenum">
              <a:rPr spc="5" dirty="0"/>
              <a:t>99</a:t>
            </a:fld>
            <a:endParaRPr spc="5" dirty="0"/>
          </a:p>
        </p:txBody>
      </p:sp>
      <p:sp>
        <p:nvSpPr>
          <p:cNvPr id="38" name="object 38"/>
          <p:cNvSpPr txBox="1"/>
          <p:nvPr/>
        </p:nvSpPr>
        <p:spPr>
          <a:xfrm>
            <a:off x="825500" y="8957580"/>
            <a:ext cx="22923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52525"/>
                </a:solidFill>
                <a:latin typeface="Calibri"/>
                <a:cs typeface="Calibri"/>
              </a:rPr>
              <a:t>198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11244</Words>
  <Application>Microsoft Office PowerPoint</Application>
  <PresentationFormat>Custom</PresentationFormat>
  <Paragraphs>2446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1" baseType="lpstr">
      <vt:lpstr>Arial</vt:lpstr>
      <vt:lpstr>Arial MT</vt:lpstr>
      <vt:lpstr>Calibri</vt:lpstr>
      <vt:lpstr>Courier New</vt:lpstr>
      <vt:lpstr>Tahoma</vt:lpstr>
      <vt:lpstr>Times New Roman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Prithvi Raj</cp:lastModifiedBy>
  <cp:revision>3</cp:revision>
  <dcterms:created xsi:type="dcterms:W3CDTF">2021-10-13T13:01:34Z</dcterms:created>
  <dcterms:modified xsi:type="dcterms:W3CDTF">2022-01-04T14:42:45Z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2021-10-13T00:00:00Z</vt:filetime>
  </property>
</Properties>
</file>